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4" r:id="rId7"/>
    <p:sldId id="261" r:id="rId8"/>
    <p:sldId id="262" r:id="rId9"/>
    <p:sldId id="275" r:id="rId10"/>
    <p:sldId id="263" r:id="rId11"/>
    <p:sldId id="264" r:id="rId12"/>
    <p:sldId id="265" r:id="rId13"/>
    <p:sldId id="266" r:id="rId14"/>
    <p:sldId id="267" r:id="rId15"/>
    <p:sldId id="268" r:id="rId16"/>
    <p:sldId id="269" r:id="rId17"/>
    <p:sldId id="270" r:id="rId18"/>
    <p:sldId id="271" r:id="rId19"/>
    <p:sldId id="272" r:id="rId20"/>
    <p:sldId id="273"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3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ikadas3@gmail.com" userId="c58aed5b5e1e6fb0" providerId="LiveId" clId="{0D198BF0-2777-4A23-8CAA-5249B9F3D104}"/>
    <pc:docChg chg="custSel addSld modSld">
      <pc:chgData name="aishikadas3@gmail.com" userId="c58aed5b5e1e6fb0" providerId="LiveId" clId="{0D198BF0-2777-4A23-8CAA-5249B9F3D104}" dt="2022-11-30T15:20:54.248" v="754" actId="20577"/>
      <pc:docMkLst>
        <pc:docMk/>
      </pc:docMkLst>
      <pc:sldChg chg="modSp mod">
        <pc:chgData name="aishikadas3@gmail.com" userId="c58aed5b5e1e6fb0" providerId="LiveId" clId="{0D198BF0-2777-4A23-8CAA-5249B9F3D104}" dt="2022-11-30T15:20:54.248" v="754" actId="20577"/>
        <pc:sldMkLst>
          <pc:docMk/>
          <pc:sldMk cId="873073815" sldId="256"/>
        </pc:sldMkLst>
        <pc:spChg chg="mod">
          <ac:chgData name="aishikadas3@gmail.com" userId="c58aed5b5e1e6fb0" providerId="LiveId" clId="{0D198BF0-2777-4A23-8CAA-5249B9F3D104}" dt="2022-11-30T15:20:54.248" v="754" actId="20577"/>
          <ac:spMkLst>
            <pc:docMk/>
            <pc:sldMk cId="873073815" sldId="256"/>
            <ac:spMk id="3" creationId="{C0E5028E-BD46-B00C-3853-E14ED2830505}"/>
          </ac:spMkLst>
        </pc:spChg>
      </pc:sldChg>
      <pc:sldChg chg="modSp new mod">
        <pc:chgData name="aishikadas3@gmail.com" userId="c58aed5b5e1e6fb0" providerId="LiveId" clId="{0D198BF0-2777-4A23-8CAA-5249B9F3D104}" dt="2022-11-28T08:31:26.051" v="9" actId="255"/>
        <pc:sldMkLst>
          <pc:docMk/>
          <pc:sldMk cId="1080710858" sldId="257"/>
        </pc:sldMkLst>
        <pc:spChg chg="mod">
          <ac:chgData name="aishikadas3@gmail.com" userId="c58aed5b5e1e6fb0" providerId="LiveId" clId="{0D198BF0-2777-4A23-8CAA-5249B9F3D104}" dt="2022-11-28T08:30:54.663" v="2" actId="27636"/>
          <ac:spMkLst>
            <pc:docMk/>
            <pc:sldMk cId="1080710858" sldId="257"/>
            <ac:spMk id="2" creationId="{2C5694B7-88C8-99C3-6D78-417A319FDF8E}"/>
          </ac:spMkLst>
        </pc:spChg>
        <pc:spChg chg="mod">
          <ac:chgData name="aishikadas3@gmail.com" userId="c58aed5b5e1e6fb0" providerId="LiveId" clId="{0D198BF0-2777-4A23-8CAA-5249B9F3D104}" dt="2022-11-28T08:31:26.051" v="9" actId="255"/>
          <ac:spMkLst>
            <pc:docMk/>
            <pc:sldMk cId="1080710858" sldId="257"/>
            <ac:spMk id="3" creationId="{FACBEC04-B1F3-347E-C74C-2FDBFD47495B}"/>
          </ac:spMkLst>
        </pc:spChg>
      </pc:sldChg>
      <pc:sldChg chg="addSp delSp modSp new mod">
        <pc:chgData name="aishikadas3@gmail.com" userId="c58aed5b5e1e6fb0" providerId="LiveId" clId="{0D198BF0-2777-4A23-8CAA-5249B9F3D104}" dt="2022-11-28T08:34:23.120" v="61" actId="1076"/>
        <pc:sldMkLst>
          <pc:docMk/>
          <pc:sldMk cId="3966621223" sldId="258"/>
        </pc:sldMkLst>
        <pc:spChg chg="mod">
          <ac:chgData name="aishikadas3@gmail.com" userId="c58aed5b5e1e6fb0" providerId="LiveId" clId="{0D198BF0-2777-4A23-8CAA-5249B9F3D104}" dt="2022-11-28T08:32:18.431" v="50" actId="20577"/>
          <ac:spMkLst>
            <pc:docMk/>
            <pc:sldMk cId="3966621223" sldId="258"/>
            <ac:spMk id="2" creationId="{55DB3678-2C65-39BB-35E8-10F4626CDB4C}"/>
          </ac:spMkLst>
        </pc:spChg>
        <pc:spChg chg="del mod">
          <ac:chgData name="aishikadas3@gmail.com" userId="c58aed5b5e1e6fb0" providerId="LiveId" clId="{0D198BF0-2777-4A23-8CAA-5249B9F3D104}" dt="2022-11-28T08:33:27.376" v="51" actId="931"/>
          <ac:spMkLst>
            <pc:docMk/>
            <pc:sldMk cId="3966621223" sldId="258"/>
            <ac:spMk id="3" creationId="{7395B469-C9D5-BCF6-BBB7-B13FE28D1801}"/>
          </ac:spMkLst>
        </pc:spChg>
        <pc:picChg chg="add mod modCrop">
          <ac:chgData name="aishikadas3@gmail.com" userId="c58aed5b5e1e6fb0" providerId="LiveId" clId="{0D198BF0-2777-4A23-8CAA-5249B9F3D104}" dt="2022-11-28T08:34:23.120" v="61" actId="1076"/>
          <ac:picMkLst>
            <pc:docMk/>
            <pc:sldMk cId="3966621223" sldId="258"/>
            <ac:picMk id="5" creationId="{54894F4A-DE35-EA39-72DC-B7937769B472}"/>
          </ac:picMkLst>
        </pc:picChg>
      </pc:sldChg>
      <pc:sldChg chg="addSp delSp modSp new mod">
        <pc:chgData name="aishikadas3@gmail.com" userId="c58aed5b5e1e6fb0" providerId="LiveId" clId="{0D198BF0-2777-4A23-8CAA-5249B9F3D104}" dt="2022-11-28T08:36:15.503" v="80" actId="14100"/>
        <pc:sldMkLst>
          <pc:docMk/>
          <pc:sldMk cId="2591030980" sldId="259"/>
        </pc:sldMkLst>
        <pc:spChg chg="mod">
          <ac:chgData name="aishikadas3@gmail.com" userId="c58aed5b5e1e6fb0" providerId="LiveId" clId="{0D198BF0-2777-4A23-8CAA-5249B9F3D104}" dt="2022-11-28T08:35:00.151" v="71" actId="20577"/>
          <ac:spMkLst>
            <pc:docMk/>
            <pc:sldMk cId="2591030980" sldId="259"/>
            <ac:spMk id="2" creationId="{9D4BD883-BADC-7FBD-7F17-267715BFB510}"/>
          </ac:spMkLst>
        </pc:spChg>
        <pc:spChg chg="del mod">
          <ac:chgData name="aishikadas3@gmail.com" userId="c58aed5b5e1e6fb0" providerId="LiveId" clId="{0D198BF0-2777-4A23-8CAA-5249B9F3D104}" dt="2022-11-28T08:35:17.643" v="73" actId="931"/>
          <ac:spMkLst>
            <pc:docMk/>
            <pc:sldMk cId="2591030980" sldId="259"/>
            <ac:spMk id="3" creationId="{8EE6289C-8C4C-DCAA-C365-2374A6FFFE42}"/>
          </ac:spMkLst>
        </pc:spChg>
        <pc:picChg chg="add mod modCrop">
          <ac:chgData name="aishikadas3@gmail.com" userId="c58aed5b5e1e6fb0" providerId="LiveId" clId="{0D198BF0-2777-4A23-8CAA-5249B9F3D104}" dt="2022-11-28T08:36:15.503" v="80" actId="14100"/>
          <ac:picMkLst>
            <pc:docMk/>
            <pc:sldMk cId="2591030980" sldId="259"/>
            <ac:picMk id="5" creationId="{9BECB2DE-EB47-3EF6-B390-98B7FF4DF190}"/>
          </ac:picMkLst>
        </pc:picChg>
      </pc:sldChg>
      <pc:sldChg chg="addSp delSp modSp new mod">
        <pc:chgData name="aishikadas3@gmail.com" userId="c58aed5b5e1e6fb0" providerId="LiveId" clId="{0D198BF0-2777-4A23-8CAA-5249B9F3D104}" dt="2022-11-29T05:26:48.074" v="434" actId="1076"/>
        <pc:sldMkLst>
          <pc:docMk/>
          <pc:sldMk cId="1412280085" sldId="260"/>
        </pc:sldMkLst>
        <pc:spChg chg="mod">
          <ac:chgData name="aishikadas3@gmail.com" userId="c58aed5b5e1e6fb0" providerId="LiveId" clId="{0D198BF0-2777-4A23-8CAA-5249B9F3D104}" dt="2022-11-28T08:37:10.620" v="98" actId="20577"/>
          <ac:spMkLst>
            <pc:docMk/>
            <pc:sldMk cId="1412280085" sldId="260"/>
            <ac:spMk id="2" creationId="{7BB19F33-9D53-4E47-4832-F36B44BAC117}"/>
          </ac:spMkLst>
        </pc:spChg>
        <pc:spChg chg="del mod">
          <ac:chgData name="aishikadas3@gmail.com" userId="c58aed5b5e1e6fb0" providerId="LiveId" clId="{0D198BF0-2777-4A23-8CAA-5249B9F3D104}" dt="2022-11-29T05:25:18.006" v="419" actId="931"/>
          <ac:spMkLst>
            <pc:docMk/>
            <pc:sldMk cId="1412280085" sldId="260"/>
            <ac:spMk id="3" creationId="{C539CABC-FA25-D1CA-45D4-B182463B4DA1}"/>
          </ac:spMkLst>
        </pc:spChg>
        <pc:picChg chg="add mod modCrop">
          <ac:chgData name="aishikadas3@gmail.com" userId="c58aed5b5e1e6fb0" providerId="LiveId" clId="{0D198BF0-2777-4A23-8CAA-5249B9F3D104}" dt="2022-11-29T05:25:46.032" v="424" actId="1076"/>
          <ac:picMkLst>
            <pc:docMk/>
            <pc:sldMk cId="1412280085" sldId="260"/>
            <ac:picMk id="5" creationId="{0E33F0DF-2861-822D-4B09-DBFE8EB1A288}"/>
          </ac:picMkLst>
        </pc:picChg>
        <pc:picChg chg="add mod modCrop">
          <ac:chgData name="aishikadas3@gmail.com" userId="c58aed5b5e1e6fb0" providerId="LiveId" clId="{0D198BF0-2777-4A23-8CAA-5249B9F3D104}" dt="2022-11-29T05:26:48.074" v="434" actId="1076"/>
          <ac:picMkLst>
            <pc:docMk/>
            <pc:sldMk cId="1412280085" sldId="260"/>
            <ac:picMk id="7" creationId="{44557595-464F-D634-63FD-E2BF7D4CC580}"/>
          </ac:picMkLst>
        </pc:picChg>
      </pc:sldChg>
      <pc:sldChg chg="addSp delSp modSp new mod">
        <pc:chgData name="aishikadas3@gmail.com" userId="c58aed5b5e1e6fb0" providerId="LiveId" clId="{0D198BF0-2777-4A23-8CAA-5249B9F3D104}" dt="2022-11-28T08:38:32.875" v="131" actId="14100"/>
        <pc:sldMkLst>
          <pc:docMk/>
          <pc:sldMk cId="2495364010" sldId="261"/>
        </pc:sldMkLst>
        <pc:spChg chg="mod">
          <ac:chgData name="aishikadas3@gmail.com" userId="c58aed5b5e1e6fb0" providerId="LiveId" clId="{0D198BF0-2777-4A23-8CAA-5249B9F3D104}" dt="2022-11-28T08:37:32.753" v="121" actId="20577"/>
          <ac:spMkLst>
            <pc:docMk/>
            <pc:sldMk cId="2495364010" sldId="261"/>
            <ac:spMk id="2" creationId="{6F3A6FBF-62D6-3312-D12A-74B61058F444}"/>
          </ac:spMkLst>
        </pc:spChg>
        <pc:spChg chg="del mod">
          <ac:chgData name="aishikadas3@gmail.com" userId="c58aed5b5e1e6fb0" providerId="LiveId" clId="{0D198BF0-2777-4A23-8CAA-5249B9F3D104}" dt="2022-11-28T08:37:55.143" v="124" actId="931"/>
          <ac:spMkLst>
            <pc:docMk/>
            <pc:sldMk cId="2495364010" sldId="261"/>
            <ac:spMk id="3" creationId="{A8737CB3-654D-C4BB-6D65-AA8442491874}"/>
          </ac:spMkLst>
        </pc:spChg>
        <pc:picChg chg="add mod modCrop">
          <ac:chgData name="aishikadas3@gmail.com" userId="c58aed5b5e1e6fb0" providerId="LiveId" clId="{0D198BF0-2777-4A23-8CAA-5249B9F3D104}" dt="2022-11-28T08:38:32.875" v="131" actId="14100"/>
          <ac:picMkLst>
            <pc:docMk/>
            <pc:sldMk cId="2495364010" sldId="261"/>
            <ac:picMk id="5" creationId="{D46E3D33-4E41-5E9F-FA6A-3CB5235C2EBE}"/>
          </ac:picMkLst>
        </pc:picChg>
      </pc:sldChg>
      <pc:sldChg chg="addSp delSp modSp new mod">
        <pc:chgData name="aishikadas3@gmail.com" userId="c58aed5b5e1e6fb0" providerId="LiveId" clId="{0D198BF0-2777-4A23-8CAA-5249B9F3D104}" dt="2022-11-28T08:39:50.034" v="152" actId="1076"/>
        <pc:sldMkLst>
          <pc:docMk/>
          <pc:sldMk cId="1363187572" sldId="262"/>
        </pc:sldMkLst>
        <pc:spChg chg="mod">
          <ac:chgData name="aishikadas3@gmail.com" userId="c58aed5b5e1e6fb0" providerId="LiveId" clId="{0D198BF0-2777-4A23-8CAA-5249B9F3D104}" dt="2022-11-28T08:39:10.576" v="144" actId="20577"/>
          <ac:spMkLst>
            <pc:docMk/>
            <pc:sldMk cId="1363187572" sldId="262"/>
            <ac:spMk id="2" creationId="{044862ED-33CE-E6EB-DD41-2C8EE7427B15}"/>
          </ac:spMkLst>
        </pc:spChg>
        <pc:spChg chg="del mod">
          <ac:chgData name="aishikadas3@gmail.com" userId="c58aed5b5e1e6fb0" providerId="LiveId" clId="{0D198BF0-2777-4A23-8CAA-5249B9F3D104}" dt="2022-11-28T08:39:18.347" v="145" actId="931"/>
          <ac:spMkLst>
            <pc:docMk/>
            <pc:sldMk cId="1363187572" sldId="262"/>
            <ac:spMk id="3" creationId="{3DBE3605-065F-F80F-1C6A-DA87F4C01B68}"/>
          </ac:spMkLst>
        </pc:spChg>
        <pc:picChg chg="add mod modCrop">
          <ac:chgData name="aishikadas3@gmail.com" userId="c58aed5b5e1e6fb0" providerId="LiveId" clId="{0D198BF0-2777-4A23-8CAA-5249B9F3D104}" dt="2022-11-28T08:39:50.034" v="152" actId="1076"/>
          <ac:picMkLst>
            <pc:docMk/>
            <pc:sldMk cId="1363187572" sldId="262"/>
            <ac:picMk id="5" creationId="{298B4553-5118-C604-AD96-C4B99A358B33}"/>
          </ac:picMkLst>
        </pc:picChg>
      </pc:sldChg>
      <pc:sldChg chg="modSp new mod">
        <pc:chgData name="aishikadas3@gmail.com" userId="c58aed5b5e1e6fb0" providerId="LiveId" clId="{0D198BF0-2777-4A23-8CAA-5249B9F3D104}" dt="2022-11-28T08:45:09.790" v="202"/>
        <pc:sldMkLst>
          <pc:docMk/>
          <pc:sldMk cId="2620043056" sldId="263"/>
        </pc:sldMkLst>
        <pc:spChg chg="mod">
          <ac:chgData name="aishikadas3@gmail.com" userId="c58aed5b5e1e6fb0" providerId="LiveId" clId="{0D198BF0-2777-4A23-8CAA-5249B9F3D104}" dt="2022-11-28T08:43:50.279" v="158" actId="14100"/>
          <ac:spMkLst>
            <pc:docMk/>
            <pc:sldMk cId="2620043056" sldId="263"/>
            <ac:spMk id="2" creationId="{8FA402B4-23D4-520D-3E6F-9D1CDBE420A1}"/>
          </ac:spMkLst>
        </pc:spChg>
        <pc:spChg chg="mod">
          <ac:chgData name="aishikadas3@gmail.com" userId="c58aed5b5e1e6fb0" providerId="LiveId" clId="{0D198BF0-2777-4A23-8CAA-5249B9F3D104}" dt="2022-11-28T08:45:09.790" v="202"/>
          <ac:spMkLst>
            <pc:docMk/>
            <pc:sldMk cId="2620043056" sldId="263"/>
            <ac:spMk id="3" creationId="{6642D1DD-8F47-A352-4145-9CDDB514D250}"/>
          </ac:spMkLst>
        </pc:spChg>
      </pc:sldChg>
      <pc:sldChg chg="addSp delSp modSp new mod">
        <pc:chgData name="aishikadas3@gmail.com" userId="c58aed5b5e1e6fb0" providerId="LiveId" clId="{0D198BF0-2777-4A23-8CAA-5249B9F3D104}" dt="2022-11-28T08:47:40.259" v="233" actId="14100"/>
        <pc:sldMkLst>
          <pc:docMk/>
          <pc:sldMk cId="166699435" sldId="264"/>
        </pc:sldMkLst>
        <pc:spChg chg="mod">
          <ac:chgData name="aishikadas3@gmail.com" userId="c58aed5b5e1e6fb0" providerId="LiveId" clId="{0D198BF0-2777-4A23-8CAA-5249B9F3D104}" dt="2022-11-28T08:46:24.272" v="214" actId="20577"/>
          <ac:spMkLst>
            <pc:docMk/>
            <pc:sldMk cId="166699435" sldId="264"/>
            <ac:spMk id="2" creationId="{24928BF7-0634-8D73-73C4-B48A37535B99}"/>
          </ac:spMkLst>
        </pc:spChg>
        <pc:spChg chg="del mod">
          <ac:chgData name="aishikadas3@gmail.com" userId="c58aed5b5e1e6fb0" providerId="LiveId" clId="{0D198BF0-2777-4A23-8CAA-5249B9F3D104}" dt="2022-11-28T08:46:40.220" v="227" actId="931"/>
          <ac:spMkLst>
            <pc:docMk/>
            <pc:sldMk cId="166699435" sldId="264"/>
            <ac:spMk id="3" creationId="{25B0EAEF-50C1-373D-9C54-8535E36FBD7A}"/>
          </ac:spMkLst>
        </pc:spChg>
        <pc:picChg chg="add mod modCrop">
          <ac:chgData name="aishikadas3@gmail.com" userId="c58aed5b5e1e6fb0" providerId="LiveId" clId="{0D198BF0-2777-4A23-8CAA-5249B9F3D104}" dt="2022-11-28T08:47:40.259" v="233" actId="14100"/>
          <ac:picMkLst>
            <pc:docMk/>
            <pc:sldMk cId="166699435" sldId="264"/>
            <ac:picMk id="5" creationId="{7081DE11-12DD-B424-2377-12AEED688876}"/>
          </ac:picMkLst>
        </pc:picChg>
      </pc:sldChg>
      <pc:sldChg chg="addSp delSp modSp new mod">
        <pc:chgData name="aishikadas3@gmail.com" userId="c58aed5b5e1e6fb0" providerId="LiveId" clId="{0D198BF0-2777-4A23-8CAA-5249B9F3D104}" dt="2022-11-28T08:48:50.638" v="252" actId="1076"/>
        <pc:sldMkLst>
          <pc:docMk/>
          <pc:sldMk cId="3821525509" sldId="265"/>
        </pc:sldMkLst>
        <pc:spChg chg="mod">
          <ac:chgData name="aishikadas3@gmail.com" userId="c58aed5b5e1e6fb0" providerId="LiveId" clId="{0D198BF0-2777-4A23-8CAA-5249B9F3D104}" dt="2022-11-28T08:48:16.400" v="244" actId="20577"/>
          <ac:spMkLst>
            <pc:docMk/>
            <pc:sldMk cId="3821525509" sldId="265"/>
            <ac:spMk id="2" creationId="{48C52ECB-945A-5967-A2EF-E5BA59540264}"/>
          </ac:spMkLst>
        </pc:spChg>
        <pc:spChg chg="del mod">
          <ac:chgData name="aishikadas3@gmail.com" userId="c58aed5b5e1e6fb0" providerId="LiveId" clId="{0D198BF0-2777-4A23-8CAA-5249B9F3D104}" dt="2022-11-28T08:48:20.933" v="245" actId="931"/>
          <ac:spMkLst>
            <pc:docMk/>
            <pc:sldMk cId="3821525509" sldId="265"/>
            <ac:spMk id="3" creationId="{16CD3AFF-646C-3E5A-0234-463FD971D72B}"/>
          </ac:spMkLst>
        </pc:spChg>
        <pc:picChg chg="add mod modCrop">
          <ac:chgData name="aishikadas3@gmail.com" userId="c58aed5b5e1e6fb0" providerId="LiveId" clId="{0D198BF0-2777-4A23-8CAA-5249B9F3D104}" dt="2022-11-28T08:48:50.638" v="252" actId="1076"/>
          <ac:picMkLst>
            <pc:docMk/>
            <pc:sldMk cId="3821525509" sldId="265"/>
            <ac:picMk id="5" creationId="{0584E549-F483-F2EE-7504-2A5292DF836A}"/>
          </ac:picMkLst>
        </pc:picChg>
      </pc:sldChg>
      <pc:sldChg chg="addSp delSp modSp new mod">
        <pc:chgData name="aishikadas3@gmail.com" userId="c58aed5b5e1e6fb0" providerId="LiveId" clId="{0D198BF0-2777-4A23-8CAA-5249B9F3D104}" dt="2022-11-28T08:54:07.345" v="273" actId="14100"/>
        <pc:sldMkLst>
          <pc:docMk/>
          <pc:sldMk cId="1313400278" sldId="266"/>
        </pc:sldMkLst>
        <pc:spChg chg="mod">
          <ac:chgData name="aishikadas3@gmail.com" userId="c58aed5b5e1e6fb0" providerId="LiveId" clId="{0D198BF0-2777-4A23-8CAA-5249B9F3D104}" dt="2022-11-28T08:50:49.427" v="266" actId="20577"/>
          <ac:spMkLst>
            <pc:docMk/>
            <pc:sldMk cId="1313400278" sldId="266"/>
            <ac:spMk id="2" creationId="{54B583D4-CF27-3C71-7EA3-BB93FA312CFE}"/>
          </ac:spMkLst>
        </pc:spChg>
        <pc:spChg chg="del mod">
          <ac:chgData name="aishikadas3@gmail.com" userId="c58aed5b5e1e6fb0" providerId="LiveId" clId="{0D198BF0-2777-4A23-8CAA-5249B9F3D104}" dt="2022-11-28T08:52:13.899" v="267" actId="931"/>
          <ac:spMkLst>
            <pc:docMk/>
            <pc:sldMk cId="1313400278" sldId="266"/>
            <ac:spMk id="3" creationId="{054E2FF5-3267-6BD5-93F6-5C591B0C3CE6}"/>
          </ac:spMkLst>
        </pc:spChg>
        <pc:picChg chg="add mod modCrop">
          <ac:chgData name="aishikadas3@gmail.com" userId="c58aed5b5e1e6fb0" providerId="LiveId" clId="{0D198BF0-2777-4A23-8CAA-5249B9F3D104}" dt="2022-11-28T08:54:07.345" v="273" actId="14100"/>
          <ac:picMkLst>
            <pc:docMk/>
            <pc:sldMk cId="1313400278" sldId="266"/>
            <ac:picMk id="5" creationId="{813DFB12-6299-8E7B-0A18-87EB030084D8}"/>
          </ac:picMkLst>
        </pc:picChg>
      </pc:sldChg>
      <pc:sldChg chg="addSp delSp modSp new mod">
        <pc:chgData name="aishikadas3@gmail.com" userId="c58aed5b5e1e6fb0" providerId="LiveId" clId="{0D198BF0-2777-4A23-8CAA-5249B9F3D104}" dt="2022-11-28T08:55:17.875" v="294" actId="1076"/>
        <pc:sldMkLst>
          <pc:docMk/>
          <pc:sldMk cId="3069576850" sldId="267"/>
        </pc:sldMkLst>
        <pc:spChg chg="mod">
          <ac:chgData name="aishikadas3@gmail.com" userId="c58aed5b5e1e6fb0" providerId="LiveId" clId="{0D198BF0-2777-4A23-8CAA-5249B9F3D104}" dt="2022-11-28T08:54:29.378" v="284" actId="20577"/>
          <ac:spMkLst>
            <pc:docMk/>
            <pc:sldMk cId="3069576850" sldId="267"/>
            <ac:spMk id="2" creationId="{2706ED60-3899-6ADB-483B-115A49921429}"/>
          </ac:spMkLst>
        </pc:spChg>
        <pc:spChg chg="del mod">
          <ac:chgData name="aishikadas3@gmail.com" userId="c58aed5b5e1e6fb0" providerId="LiveId" clId="{0D198BF0-2777-4A23-8CAA-5249B9F3D104}" dt="2022-11-28T08:54:47.595" v="286" actId="931"/>
          <ac:spMkLst>
            <pc:docMk/>
            <pc:sldMk cId="3069576850" sldId="267"/>
            <ac:spMk id="3" creationId="{BF1F5C32-94B4-015D-04AB-1BC1F9FF6BAD}"/>
          </ac:spMkLst>
        </pc:spChg>
        <pc:picChg chg="add mod modCrop">
          <ac:chgData name="aishikadas3@gmail.com" userId="c58aed5b5e1e6fb0" providerId="LiveId" clId="{0D198BF0-2777-4A23-8CAA-5249B9F3D104}" dt="2022-11-28T08:55:17.875" v="294" actId="1076"/>
          <ac:picMkLst>
            <pc:docMk/>
            <pc:sldMk cId="3069576850" sldId="267"/>
            <ac:picMk id="5" creationId="{038A39FB-2DC4-5AD9-2032-1F4E4B7A940B}"/>
          </ac:picMkLst>
        </pc:picChg>
      </pc:sldChg>
      <pc:sldChg chg="addSp delSp modSp new mod">
        <pc:chgData name="aishikadas3@gmail.com" userId="c58aed5b5e1e6fb0" providerId="LiveId" clId="{0D198BF0-2777-4A23-8CAA-5249B9F3D104}" dt="2022-11-28T08:56:34.717" v="315" actId="14100"/>
        <pc:sldMkLst>
          <pc:docMk/>
          <pc:sldMk cId="2812733868" sldId="268"/>
        </pc:sldMkLst>
        <pc:spChg chg="mod">
          <ac:chgData name="aishikadas3@gmail.com" userId="c58aed5b5e1e6fb0" providerId="LiveId" clId="{0D198BF0-2777-4A23-8CAA-5249B9F3D104}" dt="2022-11-28T08:55:53.616" v="307" actId="20577"/>
          <ac:spMkLst>
            <pc:docMk/>
            <pc:sldMk cId="2812733868" sldId="268"/>
            <ac:spMk id="2" creationId="{B84434A0-26E1-3DF7-5C78-AAC1E688371C}"/>
          </ac:spMkLst>
        </pc:spChg>
        <pc:spChg chg="del mod">
          <ac:chgData name="aishikadas3@gmail.com" userId="c58aed5b5e1e6fb0" providerId="LiveId" clId="{0D198BF0-2777-4A23-8CAA-5249B9F3D104}" dt="2022-11-28T08:56:08.220" v="309" actId="931"/>
          <ac:spMkLst>
            <pc:docMk/>
            <pc:sldMk cId="2812733868" sldId="268"/>
            <ac:spMk id="3" creationId="{6FACD830-43E7-BEDE-9031-79743384D92C}"/>
          </ac:spMkLst>
        </pc:spChg>
        <pc:picChg chg="add mod modCrop">
          <ac:chgData name="aishikadas3@gmail.com" userId="c58aed5b5e1e6fb0" providerId="LiveId" clId="{0D198BF0-2777-4A23-8CAA-5249B9F3D104}" dt="2022-11-28T08:56:34.717" v="315" actId="14100"/>
          <ac:picMkLst>
            <pc:docMk/>
            <pc:sldMk cId="2812733868" sldId="268"/>
            <ac:picMk id="5" creationId="{9DCD76E2-6B29-DA50-9896-CC5547401CE1}"/>
          </ac:picMkLst>
        </pc:picChg>
      </pc:sldChg>
      <pc:sldChg chg="addSp delSp modSp new mod">
        <pc:chgData name="aishikadas3@gmail.com" userId="c58aed5b5e1e6fb0" providerId="LiveId" clId="{0D198BF0-2777-4A23-8CAA-5249B9F3D104}" dt="2022-11-28T08:57:41.802" v="333" actId="1076"/>
        <pc:sldMkLst>
          <pc:docMk/>
          <pc:sldMk cId="2307917413" sldId="269"/>
        </pc:sldMkLst>
        <pc:spChg chg="mod">
          <ac:chgData name="aishikadas3@gmail.com" userId="c58aed5b5e1e6fb0" providerId="LiveId" clId="{0D198BF0-2777-4A23-8CAA-5249B9F3D104}" dt="2022-11-28T08:56:55.132" v="325" actId="20577"/>
          <ac:spMkLst>
            <pc:docMk/>
            <pc:sldMk cId="2307917413" sldId="269"/>
            <ac:spMk id="2" creationId="{3DC8DA61-9401-58F7-7FD0-18A0E305B526}"/>
          </ac:spMkLst>
        </pc:spChg>
        <pc:spChg chg="del mod">
          <ac:chgData name="aishikadas3@gmail.com" userId="c58aed5b5e1e6fb0" providerId="LiveId" clId="{0D198BF0-2777-4A23-8CAA-5249B9F3D104}" dt="2022-11-28T08:57:11.080" v="326" actId="931"/>
          <ac:spMkLst>
            <pc:docMk/>
            <pc:sldMk cId="2307917413" sldId="269"/>
            <ac:spMk id="3" creationId="{AC65FBBA-2484-E6D3-F579-A3D247A41A29}"/>
          </ac:spMkLst>
        </pc:spChg>
        <pc:picChg chg="add mod modCrop">
          <ac:chgData name="aishikadas3@gmail.com" userId="c58aed5b5e1e6fb0" providerId="LiveId" clId="{0D198BF0-2777-4A23-8CAA-5249B9F3D104}" dt="2022-11-28T08:57:41.802" v="333" actId="1076"/>
          <ac:picMkLst>
            <pc:docMk/>
            <pc:sldMk cId="2307917413" sldId="269"/>
            <ac:picMk id="5" creationId="{8B54731A-BA71-2E92-780A-7A356E2E2820}"/>
          </ac:picMkLst>
        </pc:picChg>
      </pc:sldChg>
      <pc:sldChg chg="modSp new mod">
        <pc:chgData name="aishikadas3@gmail.com" userId="c58aed5b5e1e6fb0" providerId="LiveId" clId="{0D198BF0-2777-4A23-8CAA-5249B9F3D104}" dt="2022-11-28T08:58:25.388" v="347" actId="20577"/>
        <pc:sldMkLst>
          <pc:docMk/>
          <pc:sldMk cId="2299529044" sldId="270"/>
        </pc:sldMkLst>
        <pc:spChg chg="mod">
          <ac:chgData name="aishikadas3@gmail.com" userId="c58aed5b5e1e6fb0" providerId="LiveId" clId="{0D198BF0-2777-4A23-8CAA-5249B9F3D104}" dt="2022-11-28T08:58:06.669" v="336" actId="27636"/>
          <ac:spMkLst>
            <pc:docMk/>
            <pc:sldMk cId="2299529044" sldId="270"/>
            <ac:spMk id="2" creationId="{4E38A3BE-FF47-7DA7-836F-A91520E82135}"/>
          </ac:spMkLst>
        </pc:spChg>
        <pc:spChg chg="mod">
          <ac:chgData name="aishikadas3@gmail.com" userId="c58aed5b5e1e6fb0" providerId="LiveId" clId="{0D198BF0-2777-4A23-8CAA-5249B9F3D104}" dt="2022-11-28T08:58:25.388" v="347" actId="20577"/>
          <ac:spMkLst>
            <pc:docMk/>
            <pc:sldMk cId="2299529044" sldId="270"/>
            <ac:spMk id="3" creationId="{F89ABEAA-C50A-C930-580B-C8654871AEFC}"/>
          </ac:spMkLst>
        </pc:spChg>
      </pc:sldChg>
      <pc:sldChg chg="addSp delSp modSp new mod">
        <pc:chgData name="aishikadas3@gmail.com" userId="c58aed5b5e1e6fb0" providerId="LiveId" clId="{0D198BF0-2777-4A23-8CAA-5249B9F3D104}" dt="2022-11-28T08:59:30.974" v="368" actId="1076"/>
        <pc:sldMkLst>
          <pc:docMk/>
          <pc:sldMk cId="1092258591" sldId="271"/>
        </pc:sldMkLst>
        <pc:spChg chg="mod">
          <ac:chgData name="aishikadas3@gmail.com" userId="c58aed5b5e1e6fb0" providerId="LiveId" clId="{0D198BF0-2777-4A23-8CAA-5249B9F3D104}" dt="2022-11-28T08:58:52.519" v="359" actId="20577"/>
          <ac:spMkLst>
            <pc:docMk/>
            <pc:sldMk cId="1092258591" sldId="271"/>
            <ac:spMk id="2" creationId="{C2567F92-B81C-A6C4-4100-C8DE13648CEB}"/>
          </ac:spMkLst>
        </pc:spChg>
        <pc:spChg chg="del mod">
          <ac:chgData name="aishikadas3@gmail.com" userId="c58aed5b5e1e6fb0" providerId="LiveId" clId="{0D198BF0-2777-4A23-8CAA-5249B9F3D104}" dt="2022-11-28T08:59:01.358" v="361" actId="931"/>
          <ac:spMkLst>
            <pc:docMk/>
            <pc:sldMk cId="1092258591" sldId="271"/>
            <ac:spMk id="3" creationId="{9B5B0D42-3C09-1FA9-AE5B-0BCB39E8C443}"/>
          </ac:spMkLst>
        </pc:spChg>
        <pc:picChg chg="add mod modCrop">
          <ac:chgData name="aishikadas3@gmail.com" userId="c58aed5b5e1e6fb0" providerId="LiveId" clId="{0D198BF0-2777-4A23-8CAA-5249B9F3D104}" dt="2022-11-28T08:59:30.974" v="368" actId="1076"/>
          <ac:picMkLst>
            <pc:docMk/>
            <pc:sldMk cId="1092258591" sldId="271"/>
            <ac:picMk id="5" creationId="{0DCDEB1D-93D6-8B85-6EC7-A9BAA30130D9}"/>
          </ac:picMkLst>
        </pc:picChg>
      </pc:sldChg>
      <pc:sldChg chg="addSp delSp modSp new mod">
        <pc:chgData name="aishikadas3@gmail.com" userId="c58aed5b5e1e6fb0" providerId="LiveId" clId="{0D198BF0-2777-4A23-8CAA-5249B9F3D104}" dt="2022-11-28T09:00:35.516" v="388" actId="1076"/>
        <pc:sldMkLst>
          <pc:docMk/>
          <pc:sldMk cId="205323419" sldId="272"/>
        </pc:sldMkLst>
        <pc:spChg chg="mod">
          <ac:chgData name="aishikadas3@gmail.com" userId="c58aed5b5e1e6fb0" providerId="LiveId" clId="{0D198BF0-2777-4A23-8CAA-5249B9F3D104}" dt="2022-11-28T08:59:56.338" v="379" actId="20577"/>
          <ac:spMkLst>
            <pc:docMk/>
            <pc:sldMk cId="205323419" sldId="272"/>
            <ac:spMk id="2" creationId="{4B3103D6-B675-9CE1-069E-2C6F91009A82}"/>
          </ac:spMkLst>
        </pc:spChg>
        <pc:spChg chg="del mod">
          <ac:chgData name="aishikadas3@gmail.com" userId="c58aed5b5e1e6fb0" providerId="LiveId" clId="{0D198BF0-2777-4A23-8CAA-5249B9F3D104}" dt="2022-11-28T09:00:01.914" v="381" actId="931"/>
          <ac:spMkLst>
            <pc:docMk/>
            <pc:sldMk cId="205323419" sldId="272"/>
            <ac:spMk id="3" creationId="{CAF86A8F-6E9C-7E96-EE7A-2BEE7AA5014C}"/>
          </ac:spMkLst>
        </pc:spChg>
        <pc:picChg chg="add mod modCrop">
          <ac:chgData name="aishikadas3@gmail.com" userId="c58aed5b5e1e6fb0" providerId="LiveId" clId="{0D198BF0-2777-4A23-8CAA-5249B9F3D104}" dt="2022-11-28T09:00:35.516" v="388" actId="1076"/>
          <ac:picMkLst>
            <pc:docMk/>
            <pc:sldMk cId="205323419" sldId="272"/>
            <ac:picMk id="5" creationId="{422BFB77-B0FA-2E63-54DD-DDA8E954186D}"/>
          </ac:picMkLst>
        </pc:picChg>
      </pc:sldChg>
      <pc:sldChg chg="addSp delSp modSp new mod">
        <pc:chgData name="aishikadas3@gmail.com" userId="c58aed5b5e1e6fb0" providerId="LiveId" clId="{0D198BF0-2777-4A23-8CAA-5249B9F3D104}" dt="2022-11-30T14:48:54.905" v="487" actId="21"/>
        <pc:sldMkLst>
          <pc:docMk/>
          <pc:sldMk cId="4192930740" sldId="273"/>
        </pc:sldMkLst>
        <pc:spChg chg="mod">
          <ac:chgData name="aishikadas3@gmail.com" userId="c58aed5b5e1e6fb0" providerId="LiveId" clId="{0D198BF0-2777-4A23-8CAA-5249B9F3D104}" dt="2022-11-28T09:01:10.518" v="418" actId="20577"/>
          <ac:spMkLst>
            <pc:docMk/>
            <pc:sldMk cId="4192930740" sldId="273"/>
            <ac:spMk id="2" creationId="{A38CFCBB-7C42-9367-F7CE-CAEEA72BAB6D}"/>
          </ac:spMkLst>
        </pc:spChg>
        <pc:spChg chg="del mod">
          <ac:chgData name="aishikadas3@gmail.com" userId="c58aed5b5e1e6fb0" providerId="LiveId" clId="{0D198BF0-2777-4A23-8CAA-5249B9F3D104}" dt="2022-11-29T05:30:28.340" v="469" actId="931"/>
          <ac:spMkLst>
            <pc:docMk/>
            <pc:sldMk cId="4192930740" sldId="273"/>
            <ac:spMk id="3" creationId="{E9A3D160-96F4-1243-B230-4BFAD52E9C1A}"/>
          </ac:spMkLst>
        </pc:spChg>
        <pc:picChg chg="add del mod modCrop">
          <ac:chgData name="aishikadas3@gmail.com" userId="c58aed5b5e1e6fb0" providerId="LiveId" clId="{0D198BF0-2777-4A23-8CAA-5249B9F3D104}" dt="2022-11-30T14:48:54.905" v="487" actId="21"/>
          <ac:picMkLst>
            <pc:docMk/>
            <pc:sldMk cId="4192930740" sldId="273"/>
            <ac:picMk id="4" creationId="{EB165B52-9E9C-DEEE-B9F4-E16A56809F0A}"/>
          </ac:picMkLst>
        </pc:picChg>
        <pc:picChg chg="add mod modCrop">
          <ac:chgData name="aishikadas3@gmail.com" userId="c58aed5b5e1e6fb0" providerId="LiveId" clId="{0D198BF0-2777-4A23-8CAA-5249B9F3D104}" dt="2022-11-29T05:30:53.092" v="475" actId="1076"/>
          <ac:picMkLst>
            <pc:docMk/>
            <pc:sldMk cId="4192930740" sldId="273"/>
            <ac:picMk id="5" creationId="{4469233F-80D8-2A2B-55E0-B6397D5D96E5}"/>
          </ac:picMkLst>
        </pc:picChg>
        <pc:picChg chg="add mod modCrop">
          <ac:chgData name="aishikadas3@gmail.com" userId="c58aed5b5e1e6fb0" providerId="LiveId" clId="{0D198BF0-2777-4A23-8CAA-5249B9F3D104}" dt="2022-11-29T05:31:33.921" v="481" actId="1076"/>
          <ac:picMkLst>
            <pc:docMk/>
            <pc:sldMk cId="4192930740" sldId="273"/>
            <ac:picMk id="7" creationId="{F5CC15FF-C3F1-A36C-FC48-CF02F638987A}"/>
          </ac:picMkLst>
        </pc:picChg>
      </pc:sldChg>
      <pc:sldChg chg="addSp delSp modSp new mod">
        <pc:chgData name="aishikadas3@gmail.com" userId="c58aed5b5e1e6fb0" providerId="LiveId" clId="{0D198BF0-2777-4A23-8CAA-5249B9F3D104}" dt="2022-11-29T05:28:14.911" v="444" actId="732"/>
        <pc:sldMkLst>
          <pc:docMk/>
          <pc:sldMk cId="645119335" sldId="274"/>
        </pc:sldMkLst>
        <pc:spChg chg="mod">
          <ac:chgData name="aishikadas3@gmail.com" userId="c58aed5b5e1e6fb0" providerId="LiveId" clId="{0D198BF0-2777-4A23-8CAA-5249B9F3D104}" dt="2022-11-29T05:27:43.651" v="437" actId="27636"/>
          <ac:spMkLst>
            <pc:docMk/>
            <pc:sldMk cId="645119335" sldId="274"/>
            <ac:spMk id="2" creationId="{76EF121E-6921-CBA5-AFA0-917EB92AFF64}"/>
          </ac:spMkLst>
        </pc:spChg>
        <pc:spChg chg="del mod">
          <ac:chgData name="aishikadas3@gmail.com" userId="c58aed5b5e1e6fb0" providerId="LiveId" clId="{0D198BF0-2777-4A23-8CAA-5249B9F3D104}" dt="2022-11-29T05:27:56.745" v="440" actId="931"/>
          <ac:spMkLst>
            <pc:docMk/>
            <pc:sldMk cId="645119335" sldId="274"/>
            <ac:spMk id="3" creationId="{B2A3F307-FC6B-CD47-29EF-8E19EFB46340}"/>
          </ac:spMkLst>
        </pc:spChg>
        <pc:picChg chg="add mod modCrop">
          <ac:chgData name="aishikadas3@gmail.com" userId="c58aed5b5e1e6fb0" providerId="LiveId" clId="{0D198BF0-2777-4A23-8CAA-5249B9F3D104}" dt="2022-11-29T05:28:14.911" v="444" actId="732"/>
          <ac:picMkLst>
            <pc:docMk/>
            <pc:sldMk cId="645119335" sldId="274"/>
            <ac:picMk id="5" creationId="{4B710A05-F7A7-220B-73E3-B44E94EF7F7A}"/>
          </ac:picMkLst>
        </pc:picChg>
      </pc:sldChg>
      <pc:sldChg chg="addSp delSp modSp new mod">
        <pc:chgData name="aishikadas3@gmail.com" userId="c58aed5b5e1e6fb0" providerId="LiveId" clId="{0D198BF0-2777-4A23-8CAA-5249B9F3D104}" dt="2022-11-29T05:29:54.904" v="468" actId="1076"/>
        <pc:sldMkLst>
          <pc:docMk/>
          <pc:sldMk cId="4002002260" sldId="275"/>
        </pc:sldMkLst>
        <pc:spChg chg="mod">
          <ac:chgData name="aishikadas3@gmail.com" userId="c58aed5b5e1e6fb0" providerId="LiveId" clId="{0D198BF0-2777-4A23-8CAA-5249B9F3D104}" dt="2022-11-29T05:29:09.287" v="460" actId="20577"/>
          <ac:spMkLst>
            <pc:docMk/>
            <pc:sldMk cId="4002002260" sldId="275"/>
            <ac:spMk id="2" creationId="{4D970AF6-E1A2-C1FC-D829-86C56603CA06}"/>
          </ac:spMkLst>
        </pc:spChg>
        <pc:spChg chg="del mod">
          <ac:chgData name="aishikadas3@gmail.com" userId="c58aed5b5e1e6fb0" providerId="LiveId" clId="{0D198BF0-2777-4A23-8CAA-5249B9F3D104}" dt="2022-11-29T05:29:30.054" v="462" actId="931"/>
          <ac:spMkLst>
            <pc:docMk/>
            <pc:sldMk cId="4002002260" sldId="275"/>
            <ac:spMk id="3" creationId="{5761FDD3-C518-9F3A-5196-6DDCA94D6659}"/>
          </ac:spMkLst>
        </pc:spChg>
        <pc:picChg chg="add mod modCrop">
          <ac:chgData name="aishikadas3@gmail.com" userId="c58aed5b5e1e6fb0" providerId="LiveId" clId="{0D198BF0-2777-4A23-8CAA-5249B9F3D104}" dt="2022-11-29T05:29:54.904" v="468" actId="1076"/>
          <ac:picMkLst>
            <pc:docMk/>
            <pc:sldMk cId="4002002260" sldId="275"/>
            <ac:picMk id="5" creationId="{E64FFB7E-D846-928A-0E75-90E660F982E5}"/>
          </ac:picMkLst>
        </pc:picChg>
      </pc:sldChg>
      <pc:sldChg chg="addSp delSp modSp new mod">
        <pc:chgData name="aishikadas3@gmail.com" userId="c58aed5b5e1e6fb0" providerId="LiveId" clId="{0D198BF0-2777-4A23-8CAA-5249B9F3D104}" dt="2022-11-30T14:55:38.193" v="532" actId="20577"/>
        <pc:sldMkLst>
          <pc:docMk/>
          <pc:sldMk cId="1091811489" sldId="276"/>
        </pc:sldMkLst>
        <pc:spChg chg="mod">
          <ac:chgData name="aishikadas3@gmail.com" userId="c58aed5b5e1e6fb0" providerId="LiveId" clId="{0D198BF0-2777-4A23-8CAA-5249B9F3D104}" dt="2022-11-30T14:55:38.193" v="532" actId="20577"/>
          <ac:spMkLst>
            <pc:docMk/>
            <pc:sldMk cId="1091811489" sldId="276"/>
            <ac:spMk id="2" creationId="{21DF2626-69DD-2E34-74A7-09C02A15D5A2}"/>
          </ac:spMkLst>
        </pc:spChg>
        <pc:spChg chg="del mod">
          <ac:chgData name="aishikadas3@gmail.com" userId="c58aed5b5e1e6fb0" providerId="LiveId" clId="{0D198BF0-2777-4A23-8CAA-5249B9F3D104}" dt="2022-11-30T14:49:29.247" v="494"/>
          <ac:spMkLst>
            <pc:docMk/>
            <pc:sldMk cId="1091811489" sldId="276"/>
            <ac:spMk id="3" creationId="{505336A6-36C6-101E-D8DB-717FCB489C5E}"/>
          </ac:spMkLst>
        </pc:spChg>
        <pc:picChg chg="add mod">
          <ac:chgData name="aishikadas3@gmail.com" userId="c58aed5b5e1e6fb0" providerId="LiveId" clId="{0D198BF0-2777-4A23-8CAA-5249B9F3D104}" dt="2022-11-30T14:49:29.247" v="494"/>
          <ac:picMkLst>
            <pc:docMk/>
            <pc:sldMk cId="1091811489" sldId="276"/>
            <ac:picMk id="4" creationId="{3EAB7A3B-21B4-A73C-CFDD-2E76F13A5718}"/>
          </ac:picMkLst>
        </pc:picChg>
      </pc:sldChg>
      <pc:sldChg chg="addSp delSp modSp new mod">
        <pc:chgData name="aishikadas3@gmail.com" userId="c58aed5b5e1e6fb0" providerId="LiveId" clId="{0D198BF0-2777-4A23-8CAA-5249B9F3D104}" dt="2022-11-30T14:53:15.246" v="505" actId="732"/>
        <pc:sldMkLst>
          <pc:docMk/>
          <pc:sldMk cId="281639727" sldId="277"/>
        </pc:sldMkLst>
        <pc:spChg chg="mod">
          <ac:chgData name="aishikadas3@gmail.com" userId="c58aed5b5e1e6fb0" providerId="LiveId" clId="{0D198BF0-2777-4A23-8CAA-5249B9F3D104}" dt="2022-11-30T14:49:51.096" v="497" actId="27636"/>
          <ac:spMkLst>
            <pc:docMk/>
            <pc:sldMk cId="281639727" sldId="277"/>
            <ac:spMk id="2" creationId="{FC02BE71-F709-1216-794A-72DFAFBA4BFF}"/>
          </ac:spMkLst>
        </pc:spChg>
        <pc:spChg chg="del mod">
          <ac:chgData name="aishikadas3@gmail.com" userId="c58aed5b5e1e6fb0" providerId="LiveId" clId="{0D198BF0-2777-4A23-8CAA-5249B9F3D104}" dt="2022-11-30T14:52:50.916" v="501" actId="931"/>
          <ac:spMkLst>
            <pc:docMk/>
            <pc:sldMk cId="281639727" sldId="277"/>
            <ac:spMk id="3" creationId="{37F15515-89F8-7D4E-0D80-555774C59B73}"/>
          </ac:spMkLst>
        </pc:spChg>
        <pc:picChg chg="add mod modCrop">
          <ac:chgData name="aishikadas3@gmail.com" userId="c58aed5b5e1e6fb0" providerId="LiveId" clId="{0D198BF0-2777-4A23-8CAA-5249B9F3D104}" dt="2022-11-30T14:53:15.246" v="505" actId="732"/>
          <ac:picMkLst>
            <pc:docMk/>
            <pc:sldMk cId="281639727" sldId="277"/>
            <ac:picMk id="5" creationId="{3AF9BED4-2DC6-B3A9-E94C-32C8D8AEA58C}"/>
          </ac:picMkLst>
        </pc:picChg>
      </pc:sldChg>
      <pc:sldChg chg="addSp delSp modSp new mod">
        <pc:chgData name="aishikadas3@gmail.com" userId="c58aed5b5e1e6fb0" providerId="LiveId" clId="{0D198BF0-2777-4A23-8CAA-5249B9F3D104}" dt="2022-11-30T14:54:30.173" v="515" actId="732"/>
        <pc:sldMkLst>
          <pc:docMk/>
          <pc:sldMk cId="2098130047" sldId="278"/>
        </pc:sldMkLst>
        <pc:spChg chg="mod">
          <ac:chgData name="aishikadas3@gmail.com" userId="c58aed5b5e1e6fb0" providerId="LiveId" clId="{0D198BF0-2777-4A23-8CAA-5249B9F3D104}" dt="2022-11-30T14:53:25.631" v="508" actId="27636"/>
          <ac:spMkLst>
            <pc:docMk/>
            <pc:sldMk cId="2098130047" sldId="278"/>
            <ac:spMk id="2" creationId="{16BEBAC5-18D9-2F14-61F2-37D91354F688}"/>
          </ac:spMkLst>
        </pc:spChg>
        <pc:spChg chg="del mod">
          <ac:chgData name="aishikadas3@gmail.com" userId="c58aed5b5e1e6fb0" providerId="LiveId" clId="{0D198BF0-2777-4A23-8CAA-5249B9F3D104}" dt="2022-11-30T14:54:00.951" v="511" actId="931"/>
          <ac:spMkLst>
            <pc:docMk/>
            <pc:sldMk cId="2098130047" sldId="278"/>
            <ac:spMk id="3" creationId="{E4151E9A-E7FF-86C5-812E-B0CA281C34FB}"/>
          </ac:spMkLst>
        </pc:spChg>
        <pc:picChg chg="add mod modCrop">
          <ac:chgData name="aishikadas3@gmail.com" userId="c58aed5b5e1e6fb0" providerId="LiveId" clId="{0D198BF0-2777-4A23-8CAA-5249B9F3D104}" dt="2022-11-30T14:54:30.173" v="515" actId="732"/>
          <ac:picMkLst>
            <pc:docMk/>
            <pc:sldMk cId="2098130047" sldId="278"/>
            <ac:picMk id="5" creationId="{E005410F-4F4D-B35D-813F-2E7CE6332118}"/>
          </ac:picMkLst>
        </pc:picChg>
      </pc:sldChg>
      <pc:sldChg chg="addSp delSp modSp new mod">
        <pc:chgData name="aishikadas3@gmail.com" userId="c58aed5b5e1e6fb0" providerId="LiveId" clId="{0D198BF0-2777-4A23-8CAA-5249B9F3D104}" dt="2022-11-30T15:00:29.205" v="542" actId="732"/>
        <pc:sldMkLst>
          <pc:docMk/>
          <pc:sldMk cId="389311676" sldId="279"/>
        </pc:sldMkLst>
        <pc:spChg chg="mod">
          <ac:chgData name="aishikadas3@gmail.com" userId="c58aed5b5e1e6fb0" providerId="LiveId" clId="{0D198BF0-2777-4A23-8CAA-5249B9F3D104}" dt="2022-11-30T14:55:53.056" v="535" actId="27636"/>
          <ac:spMkLst>
            <pc:docMk/>
            <pc:sldMk cId="389311676" sldId="279"/>
            <ac:spMk id="2" creationId="{FCE0E8E9-FBE9-BC81-48A4-58EE2345F56E}"/>
          </ac:spMkLst>
        </pc:spChg>
        <pc:spChg chg="del mod">
          <ac:chgData name="aishikadas3@gmail.com" userId="c58aed5b5e1e6fb0" providerId="LiveId" clId="{0D198BF0-2777-4A23-8CAA-5249B9F3D104}" dt="2022-11-30T14:59:30.464" v="538" actId="931"/>
          <ac:spMkLst>
            <pc:docMk/>
            <pc:sldMk cId="389311676" sldId="279"/>
            <ac:spMk id="3" creationId="{29400CA9-FA20-7101-8581-378D8440B193}"/>
          </ac:spMkLst>
        </pc:spChg>
        <pc:picChg chg="add mod modCrop">
          <ac:chgData name="aishikadas3@gmail.com" userId="c58aed5b5e1e6fb0" providerId="LiveId" clId="{0D198BF0-2777-4A23-8CAA-5249B9F3D104}" dt="2022-11-30T15:00:29.205" v="542" actId="732"/>
          <ac:picMkLst>
            <pc:docMk/>
            <pc:sldMk cId="389311676" sldId="279"/>
            <ac:picMk id="5" creationId="{CF1744AB-0C9E-0F62-5610-A23B9C48EC9E}"/>
          </ac:picMkLst>
        </pc:picChg>
      </pc:sldChg>
      <pc:sldChg chg="addSp delSp modSp new mod">
        <pc:chgData name="aishikadas3@gmail.com" userId="c58aed5b5e1e6fb0" providerId="LiveId" clId="{0D198BF0-2777-4A23-8CAA-5249B9F3D104}" dt="2022-11-30T15:03:59.485" v="552" actId="732"/>
        <pc:sldMkLst>
          <pc:docMk/>
          <pc:sldMk cId="3778902285" sldId="280"/>
        </pc:sldMkLst>
        <pc:spChg chg="mod">
          <ac:chgData name="aishikadas3@gmail.com" userId="c58aed5b5e1e6fb0" providerId="LiveId" clId="{0D198BF0-2777-4A23-8CAA-5249B9F3D104}" dt="2022-11-30T15:01:04.479" v="545" actId="27636"/>
          <ac:spMkLst>
            <pc:docMk/>
            <pc:sldMk cId="3778902285" sldId="280"/>
            <ac:spMk id="2" creationId="{85713404-8429-5701-B628-0776D079A9C0}"/>
          </ac:spMkLst>
        </pc:spChg>
        <pc:spChg chg="del mod">
          <ac:chgData name="aishikadas3@gmail.com" userId="c58aed5b5e1e6fb0" providerId="LiveId" clId="{0D198BF0-2777-4A23-8CAA-5249B9F3D104}" dt="2022-11-30T15:03:43.739" v="548" actId="931"/>
          <ac:spMkLst>
            <pc:docMk/>
            <pc:sldMk cId="3778902285" sldId="280"/>
            <ac:spMk id="3" creationId="{DC3375EB-1D06-9ADE-22C3-8CB9370FEEC3}"/>
          </ac:spMkLst>
        </pc:spChg>
        <pc:picChg chg="add mod modCrop">
          <ac:chgData name="aishikadas3@gmail.com" userId="c58aed5b5e1e6fb0" providerId="LiveId" clId="{0D198BF0-2777-4A23-8CAA-5249B9F3D104}" dt="2022-11-30T15:03:59.485" v="552" actId="732"/>
          <ac:picMkLst>
            <pc:docMk/>
            <pc:sldMk cId="3778902285" sldId="280"/>
            <ac:picMk id="5" creationId="{32DF7822-DA5B-0982-6697-FA24085BCAA5}"/>
          </ac:picMkLst>
        </pc:picChg>
      </pc:sldChg>
      <pc:sldChg chg="addSp delSp modSp new mod">
        <pc:chgData name="aishikadas3@gmail.com" userId="c58aed5b5e1e6fb0" providerId="LiveId" clId="{0D198BF0-2777-4A23-8CAA-5249B9F3D104}" dt="2022-11-30T15:09:11.374" v="562" actId="732"/>
        <pc:sldMkLst>
          <pc:docMk/>
          <pc:sldMk cId="3376749997" sldId="281"/>
        </pc:sldMkLst>
        <pc:spChg chg="mod">
          <ac:chgData name="aishikadas3@gmail.com" userId="c58aed5b5e1e6fb0" providerId="LiveId" clId="{0D198BF0-2777-4A23-8CAA-5249B9F3D104}" dt="2022-11-30T15:05:26.105" v="555" actId="27636"/>
          <ac:spMkLst>
            <pc:docMk/>
            <pc:sldMk cId="3376749997" sldId="281"/>
            <ac:spMk id="2" creationId="{E5905B86-788C-2EDC-30A2-EBC9B7C1CF68}"/>
          </ac:spMkLst>
        </pc:spChg>
        <pc:spChg chg="del mod">
          <ac:chgData name="aishikadas3@gmail.com" userId="c58aed5b5e1e6fb0" providerId="LiveId" clId="{0D198BF0-2777-4A23-8CAA-5249B9F3D104}" dt="2022-11-30T15:08:34.596" v="558" actId="931"/>
          <ac:spMkLst>
            <pc:docMk/>
            <pc:sldMk cId="3376749997" sldId="281"/>
            <ac:spMk id="3" creationId="{09851DF8-9614-0ABF-B70F-2AE3445B42AD}"/>
          </ac:spMkLst>
        </pc:spChg>
        <pc:picChg chg="add mod modCrop">
          <ac:chgData name="aishikadas3@gmail.com" userId="c58aed5b5e1e6fb0" providerId="LiveId" clId="{0D198BF0-2777-4A23-8CAA-5249B9F3D104}" dt="2022-11-30T15:09:11.374" v="562" actId="732"/>
          <ac:picMkLst>
            <pc:docMk/>
            <pc:sldMk cId="3376749997" sldId="281"/>
            <ac:picMk id="5" creationId="{6A055476-D5B8-DE8D-6E09-97FD53377959}"/>
          </ac:picMkLst>
        </pc:picChg>
      </pc:sldChg>
      <pc:sldChg chg="addSp delSp modSp new mod">
        <pc:chgData name="aishikadas3@gmail.com" userId="c58aed5b5e1e6fb0" providerId="LiveId" clId="{0D198BF0-2777-4A23-8CAA-5249B9F3D104}" dt="2022-11-30T15:12:27.320" v="572" actId="732"/>
        <pc:sldMkLst>
          <pc:docMk/>
          <pc:sldMk cId="2450620821" sldId="282"/>
        </pc:sldMkLst>
        <pc:spChg chg="mod">
          <ac:chgData name="aishikadas3@gmail.com" userId="c58aed5b5e1e6fb0" providerId="LiveId" clId="{0D198BF0-2777-4A23-8CAA-5249B9F3D104}" dt="2022-11-30T15:11:28.129" v="565" actId="27636"/>
          <ac:spMkLst>
            <pc:docMk/>
            <pc:sldMk cId="2450620821" sldId="282"/>
            <ac:spMk id="2" creationId="{198EBD88-F54B-E29F-9EC6-AF709DE2BC9B}"/>
          </ac:spMkLst>
        </pc:spChg>
        <pc:spChg chg="del mod">
          <ac:chgData name="aishikadas3@gmail.com" userId="c58aed5b5e1e6fb0" providerId="LiveId" clId="{0D198BF0-2777-4A23-8CAA-5249B9F3D104}" dt="2022-11-30T15:11:47.967" v="568" actId="931"/>
          <ac:spMkLst>
            <pc:docMk/>
            <pc:sldMk cId="2450620821" sldId="282"/>
            <ac:spMk id="3" creationId="{CE8B5A4A-1BEA-7BED-38F6-6B88FA992F3D}"/>
          </ac:spMkLst>
        </pc:spChg>
        <pc:picChg chg="add mod modCrop">
          <ac:chgData name="aishikadas3@gmail.com" userId="c58aed5b5e1e6fb0" providerId="LiveId" clId="{0D198BF0-2777-4A23-8CAA-5249B9F3D104}" dt="2022-11-30T15:12:27.320" v="572" actId="732"/>
          <ac:picMkLst>
            <pc:docMk/>
            <pc:sldMk cId="2450620821" sldId="282"/>
            <ac:picMk id="5" creationId="{CC29AEC1-C79F-95BF-CF96-E127C82FBD3E}"/>
          </ac:picMkLst>
        </pc:picChg>
      </pc:sldChg>
      <pc:sldChg chg="addSp delSp modSp new mod">
        <pc:chgData name="aishikadas3@gmail.com" userId="c58aed5b5e1e6fb0" providerId="LiveId" clId="{0D198BF0-2777-4A23-8CAA-5249B9F3D104}" dt="2022-11-30T15:14:11.775" v="583" actId="732"/>
        <pc:sldMkLst>
          <pc:docMk/>
          <pc:sldMk cId="3562009972" sldId="283"/>
        </pc:sldMkLst>
        <pc:spChg chg="mod">
          <ac:chgData name="aishikadas3@gmail.com" userId="c58aed5b5e1e6fb0" providerId="LiveId" clId="{0D198BF0-2777-4A23-8CAA-5249B9F3D104}" dt="2022-11-30T15:12:46.206" v="575" actId="27636"/>
          <ac:spMkLst>
            <pc:docMk/>
            <pc:sldMk cId="3562009972" sldId="283"/>
            <ac:spMk id="2" creationId="{9B58A47F-953B-2854-E051-C874440A0C79}"/>
          </ac:spMkLst>
        </pc:spChg>
        <pc:spChg chg="del mod">
          <ac:chgData name="aishikadas3@gmail.com" userId="c58aed5b5e1e6fb0" providerId="LiveId" clId="{0D198BF0-2777-4A23-8CAA-5249B9F3D104}" dt="2022-11-30T15:13:52.259" v="578" actId="931"/>
          <ac:spMkLst>
            <pc:docMk/>
            <pc:sldMk cId="3562009972" sldId="283"/>
            <ac:spMk id="3" creationId="{2B9AD140-41C3-D279-A5A9-1F8C744610A2}"/>
          </ac:spMkLst>
        </pc:spChg>
        <pc:picChg chg="add mod modCrop">
          <ac:chgData name="aishikadas3@gmail.com" userId="c58aed5b5e1e6fb0" providerId="LiveId" clId="{0D198BF0-2777-4A23-8CAA-5249B9F3D104}" dt="2022-11-30T15:14:11.775" v="583" actId="732"/>
          <ac:picMkLst>
            <pc:docMk/>
            <pc:sldMk cId="3562009972" sldId="283"/>
            <ac:picMk id="5" creationId="{0B901D1A-19C0-A362-475C-DFAFB8BEFF2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765F-B8CC-46C5-A567-EEAE22C851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60399D-EDF2-6ABE-61A4-10E52CC6B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F52651-4EFC-3146-F4B4-9E8FDC83B3D7}"/>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505FAB67-0A11-8BD8-DB0D-6E70C483AD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64726-9526-2D64-1645-12D0E663F96A}"/>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1979583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C7F-D2C6-D259-0B02-41E2CB0401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DD6395-92AE-CF68-1F12-14D8E110E7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88964B-5BCB-5CC4-8B53-6930D428232A}"/>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73F0D4A8-2403-B55F-7B38-3F2D0F71A6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1FCBEF-8E38-4B12-E142-97401136D85B}"/>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1372039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C47965-FDFA-06D5-D3E7-605244C6A6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BE3321-7808-FC15-9BD9-3101786597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030CA3-1C7E-D256-4AD5-9DB44E351778}"/>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3A766B0E-6817-60C8-27FC-272D4294C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164479-ABD8-8CF2-97AE-79F5C90BF2E4}"/>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417934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078F-20E1-B8E3-0F57-29CE353D5B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CA5FC6-BACF-E76E-95FB-CE7BDBE3F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3091A-8C48-1D9E-E752-DFAA939FF81F}"/>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B7C299A9-AB9F-6AF8-B4C9-B54E2884B1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3E3959-1A36-7E82-DC85-442DC633B603}"/>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394658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C4EB-4687-52CD-98FC-2C6D6D3A8E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58FB10-D47C-2745-DE45-D7885EBAA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BA16D7-88E7-DF6B-D5A5-FD1751FD7FFA}"/>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5103EB45-D269-7F35-18EE-BAC181BE40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663857-09CB-541B-A5B1-77B12F16A550}"/>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690435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2DF2-DF2C-E7A9-3EE5-3DA9022F76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BB34F4-8E59-2891-160A-4A506BC0C0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48137B-0719-B8DD-B603-7640EAC871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3EE5C7-E5D9-A412-E841-F3E4675BB5CF}"/>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6" name="Footer Placeholder 5">
            <a:extLst>
              <a:ext uri="{FF2B5EF4-FFF2-40B4-BE49-F238E27FC236}">
                <a16:creationId xmlns:a16="http://schemas.microsoft.com/office/drawing/2014/main" id="{96A0DDB6-FD32-954E-171D-884DE1854D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2B17B4-30DB-1B5A-9C1F-15633AEE3728}"/>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408273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CA99-853B-C6BB-34D0-87F06473CC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CC5449-2F72-9135-F0CD-AEF4D68F6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BA2FD6-CD91-4D0F-6697-F10F466451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079132-B4B7-C2BE-20F2-F79514E73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67484-CA5A-CF75-01E6-A9E38A743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6E59F83-6721-820E-445B-5643E0DC264F}"/>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8" name="Footer Placeholder 7">
            <a:extLst>
              <a:ext uri="{FF2B5EF4-FFF2-40B4-BE49-F238E27FC236}">
                <a16:creationId xmlns:a16="http://schemas.microsoft.com/office/drawing/2014/main" id="{2BA4FD37-DCAA-EF7E-11A2-3CBF1A2385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2AAEAA-BF80-CB61-68C7-FDE6669E49CA}"/>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383415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E77-012F-AAC1-1FA3-FAB22CD588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CD8D75-2CF9-B2B1-6E13-3885ABDEBE1D}"/>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4" name="Footer Placeholder 3">
            <a:extLst>
              <a:ext uri="{FF2B5EF4-FFF2-40B4-BE49-F238E27FC236}">
                <a16:creationId xmlns:a16="http://schemas.microsoft.com/office/drawing/2014/main" id="{23BEED64-ABC5-0529-8261-82C1CFC89E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874489-F9F4-E04D-A00B-206629DF3055}"/>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83274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F567D-A119-EBCE-7784-0AAE65A97F01}"/>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3" name="Footer Placeholder 2">
            <a:extLst>
              <a:ext uri="{FF2B5EF4-FFF2-40B4-BE49-F238E27FC236}">
                <a16:creationId xmlns:a16="http://schemas.microsoft.com/office/drawing/2014/main" id="{9ED66F05-3E83-3044-646A-B7BEF346EE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628ADC-6F51-C8B6-F840-DD89A5B7AB8A}"/>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349884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526B-7402-C8E4-34F1-8AC913BA3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A6485F-4517-1C3F-1265-B3DB35EAE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129BC0-B7CD-945B-660D-102359146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A20B30-004C-C2A3-5998-1C82958DE0B4}"/>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6" name="Footer Placeholder 5">
            <a:extLst>
              <a:ext uri="{FF2B5EF4-FFF2-40B4-BE49-F238E27FC236}">
                <a16:creationId xmlns:a16="http://schemas.microsoft.com/office/drawing/2014/main" id="{2A25FCBF-B680-00C7-5D37-90ED588735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AEAB17-BE70-DD03-78CE-8A6A95C9554D}"/>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3411163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2325-5480-0705-8556-D1DE7629C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9C1441-5437-87F9-6ABE-9AF0A4793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7A4F7B-1471-90F6-26F9-EDC394726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02CA4-81B0-E450-7596-24DA3FD5C971}"/>
              </a:ext>
            </a:extLst>
          </p:cNvPr>
          <p:cNvSpPr>
            <a:spLocks noGrp="1"/>
          </p:cNvSpPr>
          <p:nvPr>
            <p:ph type="dt" sz="half" idx="10"/>
          </p:nvPr>
        </p:nvSpPr>
        <p:spPr/>
        <p:txBody>
          <a:bodyPr/>
          <a:lstStyle/>
          <a:p>
            <a:fld id="{F4F30784-8E9D-4BE5-8C9C-FEA52C08556B}" type="datetimeFigureOut">
              <a:rPr lang="en-IN" smtClean="0"/>
              <a:t>30-11-2022</a:t>
            </a:fld>
            <a:endParaRPr lang="en-IN"/>
          </a:p>
        </p:txBody>
      </p:sp>
      <p:sp>
        <p:nvSpPr>
          <p:cNvPr id="6" name="Footer Placeholder 5">
            <a:extLst>
              <a:ext uri="{FF2B5EF4-FFF2-40B4-BE49-F238E27FC236}">
                <a16:creationId xmlns:a16="http://schemas.microsoft.com/office/drawing/2014/main" id="{A4FB7F83-9682-5767-D297-7A3C88BE48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471904-673C-DBF5-D7A9-72EB1213EDD0}"/>
              </a:ext>
            </a:extLst>
          </p:cNvPr>
          <p:cNvSpPr>
            <a:spLocks noGrp="1"/>
          </p:cNvSpPr>
          <p:nvPr>
            <p:ph type="sldNum" sz="quarter" idx="12"/>
          </p:nvPr>
        </p:nvSpPr>
        <p:spPr/>
        <p:txBody>
          <a:bodyPr/>
          <a:lstStyle/>
          <a:p>
            <a:fld id="{376617CD-AD28-4780-ABD5-8023F6FB76EB}" type="slidenum">
              <a:rPr lang="en-IN" smtClean="0"/>
              <a:t>‹#›</a:t>
            </a:fld>
            <a:endParaRPr lang="en-IN"/>
          </a:p>
        </p:txBody>
      </p:sp>
    </p:spTree>
    <p:extLst>
      <p:ext uri="{BB962C8B-B14F-4D97-AF65-F5344CB8AC3E}">
        <p14:creationId xmlns:p14="http://schemas.microsoft.com/office/powerpoint/2010/main" val="376090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568A7-1566-07EC-DEFC-9450D36253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75B361-5085-2AAF-95B2-2E4CDD3BC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59AEC5-68A1-1A79-2B5C-9B121AA11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30784-8E9D-4BE5-8C9C-FEA52C08556B}" type="datetimeFigureOut">
              <a:rPr lang="en-IN" smtClean="0"/>
              <a:t>30-11-2022</a:t>
            </a:fld>
            <a:endParaRPr lang="en-IN"/>
          </a:p>
        </p:txBody>
      </p:sp>
      <p:sp>
        <p:nvSpPr>
          <p:cNvPr id="5" name="Footer Placeholder 4">
            <a:extLst>
              <a:ext uri="{FF2B5EF4-FFF2-40B4-BE49-F238E27FC236}">
                <a16:creationId xmlns:a16="http://schemas.microsoft.com/office/drawing/2014/main" id="{41117BDA-77CC-9B29-A96E-16BDC30B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8C38B9-7669-0855-FFB9-B4302AC3E0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617CD-AD28-4780-ABD5-8023F6FB76EB}" type="slidenum">
              <a:rPr lang="en-IN" smtClean="0"/>
              <a:t>‹#›</a:t>
            </a:fld>
            <a:endParaRPr lang="en-IN"/>
          </a:p>
        </p:txBody>
      </p:sp>
    </p:spTree>
    <p:extLst>
      <p:ext uri="{BB962C8B-B14F-4D97-AF65-F5344CB8AC3E}">
        <p14:creationId xmlns:p14="http://schemas.microsoft.com/office/powerpoint/2010/main" val="3358813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A14D-907B-FDC0-60D1-7BE56B8FA8F9}"/>
              </a:ext>
            </a:extLst>
          </p:cNvPr>
          <p:cNvSpPr>
            <a:spLocks noGrp="1"/>
          </p:cNvSpPr>
          <p:nvPr>
            <p:ph type="ctrTitle"/>
          </p:nvPr>
        </p:nvSpPr>
        <p:spPr>
          <a:xfrm>
            <a:off x="1524000" y="1122363"/>
            <a:ext cx="9144000" cy="1655762"/>
          </a:xfrm>
        </p:spPr>
        <p:txBody>
          <a:bodyPr/>
          <a:lstStyle/>
          <a:p>
            <a:r>
              <a:rPr lang="en-US" dirty="0"/>
              <a:t>Studies in Frequency Domain</a:t>
            </a:r>
            <a:endParaRPr lang="en-IN" dirty="0"/>
          </a:p>
        </p:txBody>
      </p:sp>
      <p:sp>
        <p:nvSpPr>
          <p:cNvPr id="3" name="Subtitle 2">
            <a:extLst>
              <a:ext uri="{FF2B5EF4-FFF2-40B4-BE49-F238E27FC236}">
                <a16:creationId xmlns:a16="http://schemas.microsoft.com/office/drawing/2014/main" id="{C0E5028E-BD46-B00C-3853-E14ED2830505}"/>
              </a:ext>
            </a:extLst>
          </p:cNvPr>
          <p:cNvSpPr>
            <a:spLocks noGrp="1"/>
          </p:cNvSpPr>
          <p:nvPr>
            <p:ph type="subTitle" idx="1"/>
          </p:nvPr>
        </p:nvSpPr>
        <p:spPr>
          <a:xfrm>
            <a:off x="1524000" y="2899954"/>
            <a:ext cx="9631680" cy="2357846"/>
          </a:xfrm>
        </p:spPr>
        <p:txBody>
          <a:bodyPr/>
          <a:lstStyle/>
          <a:p>
            <a:pPr algn="l"/>
            <a:r>
              <a:rPr lang="en-IN" dirty="0"/>
              <a:t>Name-Priya Singh            Name-Aishika Das          Name-</a:t>
            </a:r>
            <a:r>
              <a:rPr lang="en-IN" dirty="0" err="1"/>
              <a:t>Neeharika</a:t>
            </a:r>
            <a:r>
              <a:rPr lang="en-IN" dirty="0"/>
              <a:t> Sharma</a:t>
            </a:r>
          </a:p>
          <a:p>
            <a:pPr algn="l"/>
            <a:r>
              <a:rPr lang="en-IN" dirty="0"/>
              <a:t>Roll no.-2021CSB057       Roll no.-2021CSB074     Roll no.-2021CSB106</a:t>
            </a:r>
          </a:p>
        </p:txBody>
      </p:sp>
    </p:spTree>
    <p:extLst>
      <p:ext uri="{BB962C8B-B14F-4D97-AF65-F5344CB8AC3E}">
        <p14:creationId xmlns:p14="http://schemas.microsoft.com/office/powerpoint/2010/main" val="873073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02B4-23D4-520D-3E6F-9D1CDBE420A1}"/>
              </a:ext>
            </a:extLst>
          </p:cNvPr>
          <p:cNvSpPr>
            <a:spLocks noGrp="1"/>
          </p:cNvSpPr>
          <p:nvPr>
            <p:ph type="title"/>
          </p:nvPr>
        </p:nvSpPr>
        <p:spPr>
          <a:xfrm>
            <a:off x="838200" y="365126"/>
            <a:ext cx="10515600" cy="10513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642D1DD-8F47-A352-4145-9CDDB514D250}"/>
              </a:ext>
            </a:extLst>
          </p:cNvPr>
          <p:cNvSpPr>
            <a:spLocks noGrp="1"/>
          </p:cNvSpPr>
          <p:nvPr>
            <p:ph idx="1"/>
          </p:nvPr>
        </p:nvSpPr>
        <p:spPr>
          <a:xfrm>
            <a:off x="838200" y="661851"/>
            <a:ext cx="10515600" cy="5515112"/>
          </a:xfrm>
        </p:spPr>
        <p:txBody>
          <a:bodyPr/>
          <a:lstStyle/>
          <a:p>
            <a:pPr marL="0" indent="0">
              <a:buNone/>
            </a:pPr>
            <a:r>
              <a:rPr lang="en-US" dirty="0"/>
              <a:t>C.</a:t>
            </a:r>
            <a:r>
              <a:rPr lang="en-US" b="0" i="0" dirty="0">
                <a:solidFill>
                  <a:srgbClr val="3C4043"/>
                </a:solidFill>
                <a:effectLst/>
                <a:latin typeface="Roboto" panose="02000000000000000000" pitchFamily="2" charset="0"/>
              </a:rPr>
              <a:t> </a:t>
            </a:r>
            <a:r>
              <a:rPr lang="en-US" sz="2400" b="0" i="0" dirty="0">
                <a:solidFill>
                  <a:srgbClr val="3C4043"/>
                </a:solidFill>
                <a:effectLst/>
                <a:latin typeface="Roboto" panose="02000000000000000000" pitchFamily="2" charset="0"/>
              </a:rPr>
              <a:t>Demonstrate how the frequency response of the PID circuit resembles the behavior of lowpass, </a:t>
            </a:r>
            <a:r>
              <a:rPr lang="en-US" sz="2400" b="0" i="0" dirty="0" err="1">
                <a:solidFill>
                  <a:srgbClr val="3C4043"/>
                </a:solidFill>
                <a:effectLst/>
                <a:latin typeface="Roboto" panose="02000000000000000000" pitchFamily="2" charset="0"/>
              </a:rPr>
              <a:t>highpass</a:t>
            </a:r>
            <a:r>
              <a:rPr lang="en-US" sz="2400" b="0" i="0" dirty="0">
                <a:solidFill>
                  <a:srgbClr val="3C4043"/>
                </a:solidFill>
                <a:effectLst/>
                <a:latin typeface="Roboto" panose="02000000000000000000" pitchFamily="2" charset="0"/>
              </a:rPr>
              <a:t>, and bandpass filters. Note the range and nature of the passband frequency zone. Note the slope with which the response rises or falls from passband to stopband. Establish the relation between circuit components and the frequency response behavior's gain, phase, and slope</a:t>
            </a:r>
            <a:r>
              <a:rPr lang="en-US" b="0" i="0" dirty="0">
                <a:solidFill>
                  <a:srgbClr val="3C4043"/>
                </a:solidFill>
                <a:effectLst/>
                <a:latin typeface="Roboto" panose="02000000000000000000" pitchFamily="2" charset="0"/>
              </a:rPr>
              <a:t>.</a:t>
            </a:r>
            <a:br>
              <a:rPr lang="en-US" dirty="0"/>
            </a:br>
            <a:endParaRPr lang="en-IN" dirty="0"/>
          </a:p>
        </p:txBody>
      </p:sp>
    </p:spTree>
    <p:extLst>
      <p:ext uri="{BB962C8B-B14F-4D97-AF65-F5344CB8AC3E}">
        <p14:creationId xmlns:p14="http://schemas.microsoft.com/office/powerpoint/2010/main" val="2620043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BF7-0634-8D73-73C4-B48A37535B99}"/>
              </a:ext>
            </a:extLst>
          </p:cNvPr>
          <p:cNvSpPr>
            <a:spLocks noGrp="1"/>
          </p:cNvSpPr>
          <p:nvPr>
            <p:ph type="title"/>
          </p:nvPr>
        </p:nvSpPr>
        <p:spPr>
          <a:xfrm>
            <a:off x="838200" y="365125"/>
            <a:ext cx="10515600" cy="697321"/>
          </a:xfrm>
        </p:spPr>
        <p:txBody>
          <a:bodyPr/>
          <a:lstStyle/>
          <a:p>
            <a:r>
              <a:rPr lang="en-US" dirty="0"/>
              <a:t>Low pass:</a:t>
            </a:r>
            <a:endParaRPr lang="en-IN" dirty="0"/>
          </a:p>
        </p:txBody>
      </p:sp>
      <p:pic>
        <p:nvPicPr>
          <p:cNvPr id="5" name="Content Placeholder 4">
            <a:extLst>
              <a:ext uri="{FF2B5EF4-FFF2-40B4-BE49-F238E27FC236}">
                <a16:creationId xmlns:a16="http://schemas.microsoft.com/office/drawing/2014/main" id="{7081DE11-12DD-B424-2377-12AEED6888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794" t="27930" r="34084" b="34783"/>
          <a:stretch/>
        </p:blipFill>
        <p:spPr>
          <a:xfrm>
            <a:off x="2786743" y="1276473"/>
            <a:ext cx="7524206" cy="4948352"/>
          </a:xfrm>
        </p:spPr>
      </p:pic>
    </p:spTree>
    <p:extLst>
      <p:ext uri="{BB962C8B-B14F-4D97-AF65-F5344CB8AC3E}">
        <p14:creationId xmlns:p14="http://schemas.microsoft.com/office/powerpoint/2010/main" val="16669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2ECB-945A-5967-A2EF-E5BA59540264}"/>
              </a:ext>
            </a:extLst>
          </p:cNvPr>
          <p:cNvSpPr>
            <a:spLocks noGrp="1"/>
          </p:cNvSpPr>
          <p:nvPr>
            <p:ph type="title"/>
          </p:nvPr>
        </p:nvSpPr>
        <p:spPr>
          <a:xfrm>
            <a:off x="838200" y="365126"/>
            <a:ext cx="10515600" cy="662486"/>
          </a:xfrm>
        </p:spPr>
        <p:txBody>
          <a:bodyPr>
            <a:normAutofit fontScale="90000"/>
          </a:bodyPr>
          <a:lstStyle/>
          <a:p>
            <a:r>
              <a:rPr lang="en-US" dirty="0"/>
              <a:t>Graph:</a:t>
            </a:r>
            <a:endParaRPr lang="en-IN" dirty="0"/>
          </a:p>
        </p:txBody>
      </p:sp>
      <p:pic>
        <p:nvPicPr>
          <p:cNvPr id="5" name="Content Placeholder 4">
            <a:extLst>
              <a:ext uri="{FF2B5EF4-FFF2-40B4-BE49-F238E27FC236}">
                <a16:creationId xmlns:a16="http://schemas.microsoft.com/office/drawing/2014/main" id="{0584E549-F483-F2EE-7504-2A5292DF83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855" t="31685" r="32456" b="28554"/>
          <a:stretch/>
        </p:blipFill>
        <p:spPr>
          <a:xfrm>
            <a:off x="2778034" y="1457333"/>
            <a:ext cx="6505303" cy="4224710"/>
          </a:xfrm>
        </p:spPr>
      </p:pic>
    </p:spTree>
    <p:extLst>
      <p:ext uri="{BB962C8B-B14F-4D97-AF65-F5344CB8AC3E}">
        <p14:creationId xmlns:p14="http://schemas.microsoft.com/office/powerpoint/2010/main" val="382152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83D4-CF27-3C71-7EA3-BB93FA312CFE}"/>
              </a:ext>
            </a:extLst>
          </p:cNvPr>
          <p:cNvSpPr>
            <a:spLocks noGrp="1"/>
          </p:cNvSpPr>
          <p:nvPr>
            <p:ph type="title"/>
          </p:nvPr>
        </p:nvSpPr>
        <p:spPr>
          <a:xfrm>
            <a:off x="838200" y="365126"/>
            <a:ext cx="10515600" cy="714738"/>
          </a:xfrm>
        </p:spPr>
        <p:txBody>
          <a:bodyPr/>
          <a:lstStyle/>
          <a:p>
            <a:r>
              <a:rPr lang="en-US" dirty="0"/>
              <a:t>High Pass:</a:t>
            </a:r>
            <a:endParaRPr lang="en-IN" dirty="0"/>
          </a:p>
        </p:txBody>
      </p:sp>
      <p:pic>
        <p:nvPicPr>
          <p:cNvPr id="5" name="Content Placeholder 4">
            <a:extLst>
              <a:ext uri="{FF2B5EF4-FFF2-40B4-BE49-F238E27FC236}">
                <a16:creationId xmlns:a16="http://schemas.microsoft.com/office/drawing/2014/main" id="{813DFB12-6299-8E7B-0A18-87EB030084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599" t="33728" r="33102" b="26860"/>
          <a:stretch/>
        </p:blipFill>
        <p:spPr>
          <a:xfrm>
            <a:off x="1967588" y="1219200"/>
            <a:ext cx="7960183" cy="5182289"/>
          </a:xfrm>
        </p:spPr>
      </p:pic>
    </p:spTree>
    <p:extLst>
      <p:ext uri="{BB962C8B-B14F-4D97-AF65-F5344CB8AC3E}">
        <p14:creationId xmlns:p14="http://schemas.microsoft.com/office/powerpoint/2010/main" val="131340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ED60-3899-6ADB-483B-115A49921429}"/>
              </a:ext>
            </a:extLst>
          </p:cNvPr>
          <p:cNvSpPr>
            <a:spLocks noGrp="1"/>
          </p:cNvSpPr>
          <p:nvPr>
            <p:ph type="title"/>
          </p:nvPr>
        </p:nvSpPr>
        <p:spPr>
          <a:xfrm>
            <a:off x="838200" y="365126"/>
            <a:ext cx="10515600" cy="618944"/>
          </a:xfrm>
        </p:spPr>
        <p:txBody>
          <a:bodyPr>
            <a:normAutofit fontScale="90000"/>
          </a:bodyPr>
          <a:lstStyle/>
          <a:p>
            <a:r>
              <a:rPr lang="en-US" dirty="0"/>
              <a:t>Graph:</a:t>
            </a:r>
            <a:endParaRPr lang="en-IN" dirty="0"/>
          </a:p>
        </p:txBody>
      </p:sp>
      <p:pic>
        <p:nvPicPr>
          <p:cNvPr id="5" name="Content Placeholder 4">
            <a:extLst>
              <a:ext uri="{FF2B5EF4-FFF2-40B4-BE49-F238E27FC236}">
                <a16:creationId xmlns:a16="http://schemas.microsoft.com/office/drawing/2014/main" id="{038A39FB-2DC4-5AD9-2032-1F4E4B7A94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387" t="31464" r="32471" b="25777"/>
          <a:stretch/>
        </p:blipFill>
        <p:spPr>
          <a:xfrm>
            <a:off x="2387991" y="984070"/>
            <a:ext cx="7652992" cy="5129801"/>
          </a:xfrm>
        </p:spPr>
      </p:pic>
    </p:spTree>
    <p:extLst>
      <p:ext uri="{BB962C8B-B14F-4D97-AF65-F5344CB8AC3E}">
        <p14:creationId xmlns:p14="http://schemas.microsoft.com/office/powerpoint/2010/main" val="3069576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34A0-26E1-3DF7-5C78-AAC1E688371C}"/>
              </a:ext>
            </a:extLst>
          </p:cNvPr>
          <p:cNvSpPr>
            <a:spLocks noGrp="1"/>
          </p:cNvSpPr>
          <p:nvPr>
            <p:ph type="title"/>
          </p:nvPr>
        </p:nvSpPr>
        <p:spPr>
          <a:xfrm>
            <a:off x="838200" y="365126"/>
            <a:ext cx="10515600" cy="601526"/>
          </a:xfrm>
        </p:spPr>
        <p:txBody>
          <a:bodyPr>
            <a:normAutofit fontScale="90000"/>
          </a:bodyPr>
          <a:lstStyle/>
          <a:p>
            <a:r>
              <a:rPr lang="en-US" dirty="0"/>
              <a:t>Bandpass:</a:t>
            </a:r>
            <a:endParaRPr lang="en-IN" dirty="0"/>
          </a:p>
        </p:txBody>
      </p:sp>
      <p:pic>
        <p:nvPicPr>
          <p:cNvPr id="5" name="Content Placeholder 4">
            <a:extLst>
              <a:ext uri="{FF2B5EF4-FFF2-40B4-BE49-F238E27FC236}">
                <a16:creationId xmlns:a16="http://schemas.microsoft.com/office/drawing/2014/main" id="{9DCD76E2-6B29-DA50-9896-CC5547401C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18" t="29973" r="31383" b="34443"/>
          <a:stretch/>
        </p:blipFill>
        <p:spPr>
          <a:xfrm>
            <a:off x="2333897" y="1542628"/>
            <a:ext cx="8940950" cy="4718835"/>
          </a:xfrm>
        </p:spPr>
      </p:pic>
    </p:spTree>
    <p:extLst>
      <p:ext uri="{BB962C8B-B14F-4D97-AF65-F5344CB8AC3E}">
        <p14:creationId xmlns:p14="http://schemas.microsoft.com/office/powerpoint/2010/main" val="281273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DA61-9401-58F7-7FD0-18A0E305B526}"/>
              </a:ext>
            </a:extLst>
          </p:cNvPr>
          <p:cNvSpPr>
            <a:spLocks noGrp="1"/>
          </p:cNvSpPr>
          <p:nvPr>
            <p:ph type="title"/>
          </p:nvPr>
        </p:nvSpPr>
        <p:spPr>
          <a:xfrm>
            <a:off x="838200" y="365125"/>
            <a:ext cx="10515600" cy="819241"/>
          </a:xfrm>
        </p:spPr>
        <p:txBody>
          <a:bodyPr/>
          <a:lstStyle/>
          <a:p>
            <a:r>
              <a:rPr lang="en-US" dirty="0"/>
              <a:t>Graph:</a:t>
            </a:r>
            <a:endParaRPr lang="en-IN" dirty="0"/>
          </a:p>
        </p:txBody>
      </p:sp>
      <p:pic>
        <p:nvPicPr>
          <p:cNvPr id="5" name="Content Placeholder 4">
            <a:extLst>
              <a:ext uri="{FF2B5EF4-FFF2-40B4-BE49-F238E27FC236}">
                <a16:creationId xmlns:a16="http://schemas.microsoft.com/office/drawing/2014/main" id="{8B54731A-BA71-2E92-780A-7A356E2E28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038" t="26733" r="32412" b="30559"/>
          <a:stretch/>
        </p:blipFill>
        <p:spPr>
          <a:xfrm>
            <a:off x="3117668" y="1576251"/>
            <a:ext cx="5791200" cy="4176685"/>
          </a:xfrm>
        </p:spPr>
      </p:pic>
    </p:spTree>
    <p:extLst>
      <p:ext uri="{BB962C8B-B14F-4D97-AF65-F5344CB8AC3E}">
        <p14:creationId xmlns:p14="http://schemas.microsoft.com/office/powerpoint/2010/main" val="230791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A3BE-FF47-7DA7-836F-A91520E82135}"/>
              </a:ext>
            </a:extLst>
          </p:cNvPr>
          <p:cNvSpPr>
            <a:spLocks noGrp="1"/>
          </p:cNvSpPr>
          <p:nvPr>
            <p:ph type="title"/>
          </p:nvPr>
        </p:nvSpPr>
        <p:spPr>
          <a:xfrm>
            <a:off x="838200" y="365125"/>
            <a:ext cx="10515600" cy="24447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89ABEAA-C50A-C930-580B-C8654871AEFC}"/>
              </a:ext>
            </a:extLst>
          </p:cNvPr>
          <p:cNvSpPr>
            <a:spLocks noGrp="1"/>
          </p:cNvSpPr>
          <p:nvPr>
            <p:ph idx="1"/>
          </p:nvPr>
        </p:nvSpPr>
        <p:spPr>
          <a:xfrm>
            <a:off x="664029" y="687977"/>
            <a:ext cx="10515600" cy="5584780"/>
          </a:xfrm>
        </p:spPr>
        <p:txBody>
          <a:bodyPr/>
          <a:lstStyle/>
          <a:p>
            <a:pPr marL="0" indent="0">
              <a:buNone/>
            </a:pPr>
            <a:r>
              <a:rPr lang="en-US" dirty="0"/>
              <a:t>D.</a:t>
            </a:r>
            <a:r>
              <a:rPr lang="en-US" b="0" i="0" dirty="0">
                <a:solidFill>
                  <a:srgbClr val="3C4043"/>
                </a:solidFill>
                <a:effectLst/>
                <a:latin typeface="Roboto" panose="02000000000000000000" pitchFamily="2" charset="0"/>
              </a:rPr>
              <a:t>  Show how the generic frequency shaping filters can be designed for desired cutoff frequency and report the corresponding frequency domain characteristics. Study and explore first the theoretical design and then implement it by choosing the circuit components. You can try lowpass, </a:t>
            </a:r>
            <a:r>
              <a:rPr lang="en-US" b="0" i="0" dirty="0" err="1">
                <a:solidFill>
                  <a:srgbClr val="3C4043"/>
                </a:solidFill>
                <a:effectLst/>
                <a:latin typeface="Roboto" panose="02000000000000000000" pitchFamily="2" charset="0"/>
              </a:rPr>
              <a:t>highpass</a:t>
            </a:r>
            <a:r>
              <a:rPr lang="en-US" b="0" i="0" dirty="0">
                <a:solidFill>
                  <a:srgbClr val="3C4043"/>
                </a:solidFill>
                <a:effectLst/>
                <a:latin typeface="Roboto" panose="02000000000000000000" pitchFamily="2" charset="0"/>
              </a:rPr>
              <a:t>, and bandpass filters.</a:t>
            </a:r>
            <a:br>
              <a:rPr lang="en-US" dirty="0"/>
            </a:br>
            <a:endParaRPr lang="en-IN" dirty="0"/>
          </a:p>
        </p:txBody>
      </p:sp>
    </p:spTree>
    <p:extLst>
      <p:ext uri="{BB962C8B-B14F-4D97-AF65-F5344CB8AC3E}">
        <p14:creationId xmlns:p14="http://schemas.microsoft.com/office/powerpoint/2010/main" val="2299529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7F92-B81C-A6C4-4100-C8DE13648CEB}"/>
              </a:ext>
            </a:extLst>
          </p:cNvPr>
          <p:cNvSpPr>
            <a:spLocks noGrp="1"/>
          </p:cNvSpPr>
          <p:nvPr>
            <p:ph type="title"/>
          </p:nvPr>
        </p:nvSpPr>
        <p:spPr>
          <a:xfrm>
            <a:off x="838200" y="365126"/>
            <a:ext cx="10515600" cy="958578"/>
          </a:xfrm>
        </p:spPr>
        <p:txBody>
          <a:bodyPr/>
          <a:lstStyle/>
          <a:p>
            <a:r>
              <a:rPr lang="en-US" dirty="0"/>
              <a:t>Circuit:</a:t>
            </a:r>
            <a:endParaRPr lang="en-IN" dirty="0"/>
          </a:p>
        </p:txBody>
      </p:sp>
      <p:pic>
        <p:nvPicPr>
          <p:cNvPr id="5" name="Content Placeholder 4">
            <a:extLst>
              <a:ext uri="{FF2B5EF4-FFF2-40B4-BE49-F238E27FC236}">
                <a16:creationId xmlns:a16="http://schemas.microsoft.com/office/drawing/2014/main" id="{0DCDEB1D-93D6-8B85-6EC7-A9BAA3013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00" t="33685" r="31022" b="13233"/>
          <a:stretch/>
        </p:blipFill>
        <p:spPr>
          <a:xfrm>
            <a:off x="2682603" y="1262742"/>
            <a:ext cx="6365603" cy="4962435"/>
          </a:xfrm>
        </p:spPr>
      </p:pic>
    </p:spTree>
    <p:extLst>
      <p:ext uri="{BB962C8B-B14F-4D97-AF65-F5344CB8AC3E}">
        <p14:creationId xmlns:p14="http://schemas.microsoft.com/office/powerpoint/2010/main" val="109225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03D6-B675-9CE1-069E-2C6F91009A82}"/>
              </a:ext>
            </a:extLst>
          </p:cNvPr>
          <p:cNvSpPr>
            <a:spLocks noGrp="1"/>
          </p:cNvSpPr>
          <p:nvPr>
            <p:ph type="title"/>
          </p:nvPr>
        </p:nvSpPr>
        <p:spPr>
          <a:xfrm>
            <a:off x="838200" y="365126"/>
            <a:ext cx="10515600" cy="688612"/>
          </a:xfrm>
        </p:spPr>
        <p:txBody>
          <a:bodyPr>
            <a:normAutofit fontScale="90000"/>
          </a:bodyPr>
          <a:lstStyle/>
          <a:p>
            <a:r>
              <a:rPr lang="en-US" dirty="0"/>
              <a:t>Graph:</a:t>
            </a:r>
            <a:endParaRPr lang="en-IN" dirty="0"/>
          </a:p>
        </p:txBody>
      </p:sp>
      <p:pic>
        <p:nvPicPr>
          <p:cNvPr id="5" name="Content Placeholder 4">
            <a:extLst>
              <a:ext uri="{FF2B5EF4-FFF2-40B4-BE49-F238E27FC236}">
                <a16:creationId xmlns:a16="http://schemas.microsoft.com/office/drawing/2014/main" id="{422BFB77-B0FA-2E63-54DD-DDA8E95418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413" t="27167" r="31619" b="28463"/>
          <a:stretch/>
        </p:blipFill>
        <p:spPr>
          <a:xfrm>
            <a:off x="2620179" y="1219200"/>
            <a:ext cx="6628324" cy="4632504"/>
          </a:xfrm>
        </p:spPr>
      </p:pic>
    </p:spTree>
    <p:extLst>
      <p:ext uri="{BB962C8B-B14F-4D97-AF65-F5344CB8AC3E}">
        <p14:creationId xmlns:p14="http://schemas.microsoft.com/office/powerpoint/2010/main" val="20532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94B7-88C8-99C3-6D78-417A319FDF8E}"/>
              </a:ext>
            </a:extLst>
          </p:cNvPr>
          <p:cNvSpPr>
            <a:spLocks noGrp="1"/>
          </p:cNvSpPr>
          <p:nvPr>
            <p:ph type="title"/>
          </p:nvPr>
        </p:nvSpPr>
        <p:spPr>
          <a:xfrm>
            <a:off x="838200" y="365125"/>
            <a:ext cx="10515600"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ACBEC04-B1F3-347E-C74C-2FDBFD47495B}"/>
              </a:ext>
            </a:extLst>
          </p:cNvPr>
          <p:cNvSpPr>
            <a:spLocks noGrp="1"/>
          </p:cNvSpPr>
          <p:nvPr>
            <p:ph idx="1"/>
          </p:nvPr>
        </p:nvSpPr>
        <p:spPr>
          <a:xfrm>
            <a:off x="838200" y="496389"/>
            <a:ext cx="10515600" cy="5680574"/>
          </a:xfrm>
        </p:spPr>
        <p:txBody>
          <a:bodyPr/>
          <a:lstStyle/>
          <a:p>
            <a:pPr marL="0" indent="0">
              <a:buNone/>
            </a:pPr>
            <a:r>
              <a:rPr lang="en-US" dirty="0"/>
              <a:t>A.</a:t>
            </a:r>
            <a:r>
              <a:rPr lang="en-US" b="0" i="0" dirty="0">
                <a:solidFill>
                  <a:srgbClr val="3C4043"/>
                </a:solidFill>
                <a:effectLst/>
                <a:latin typeface="Roboto" panose="02000000000000000000" pitchFamily="2" charset="0"/>
              </a:rPr>
              <a:t>  Perform frequency domain analysis for each of the implemented </a:t>
            </a:r>
            <a:r>
              <a:rPr lang="en-US" b="0" i="0" dirty="0" err="1">
                <a:solidFill>
                  <a:srgbClr val="3C4043"/>
                </a:solidFill>
                <a:effectLst/>
                <a:latin typeface="Roboto" panose="02000000000000000000" pitchFamily="2" charset="0"/>
              </a:rPr>
              <a:t>opamp</a:t>
            </a:r>
            <a:r>
              <a:rPr lang="en-US" b="0" i="0" dirty="0">
                <a:solidFill>
                  <a:srgbClr val="3C4043"/>
                </a:solidFill>
                <a:effectLst/>
                <a:latin typeface="Roboto" panose="02000000000000000000" pitchFamily="2" charset="0"/>
              </a:rPr>
              <a:t> circuits with R and/or C placed in both forward and feedback paths by giving a sweep from 10 Hz to 100 </a:t>
            </a:r>
            <a:r>
              <a:rPr lang="en-US" b="0" i="0" dirty="0" err="1">
                <a:solidFill>
                  <a:srgbClr val="3C4043"/>
                </a:solidFill>
                <a:effectLst/>
                <a:latin typeface="Roboto" panose="02000000000000000000" pitchFamily="2" charset="0"/>
              </a:rPr>
              <a:t>MHz.</a:t>
            </a:r>
            <a:r>
              <a:rPr lang="en-US" b="0" i="0" dirty="0">
                <a:solidFill>
                  <a:srgbClr val="3C4043"/>
                </a:solidFill>
                <a:effectLst/>
                <a:latin typeface="Roboto" panose="02000000000000000000" pitchFamily="2" charset="0"/>
              </a:rPr>
              <a:t> Choose component dimensions carefully and use spectrum analyzer, Bode plotter </a:t>
            </a:r>
            <a:r>
              <a:rPr lang="en-US" b="0" i="0" dirty="0" err="1">
                <a:solidFill>
                  <a:srgbClr val="3C4043"/>
                </a:solidFill>
                <a:effectLst/>
                <a:latin typeface="Roboto" panose="02000000000000000000" pitchFamily="2" charset="0"/>
              </a:rPr>
              <a:t>etc</a:t>
            </a:r>
            <a:r>
              <a:rPr lang="en-US" b="0" i="0" dirty="0">
                <a:solidFill>
                  <a:srgbClr val="3C4043"/>
                </a:solidFill>
                <a:effectLst/>
                <a:latin typeface="Roboto" panose="02000000000000000000" pitchFamily="2" charset="0"/>
              </a:rPr>
              <a:t> and also means to obtain Fourier coefficients. Try to explain the frequency domain </a:t>
            </a:r>
            <a:r>
              <a:rPr lang="en-US" b="0" i="0" dirty="0" err="1">
                <a:solidFill>
                  <a:srgbClr val="3C4043"/>
                </a:solidFill>
                <a:effectLst/>
                <a:latin typeface="Roboto" panose="02000000000000000000" pitchFamily="2" charset="0"/>
              </a:rPr>
              <a:t>behaviour</a:t>
            </a:r>
            <a:r>
              <a:rPr lang="en-US" b="0" i="0" dirty="0">
                <a:solidFill>
                  <a:srgbClr val="3C4043"/>
                </a:solidFill>
                <a:effectLst/>
                <a:latin typeface="Roboto" panose="02000000000000000000" pitchFamily="2" charset="0"/>
              </a:rPr>
              <a:t>.</a:t>
            </a:r>
            <a:br>
              <a:rPr lang="en-US" dirty="0"/>
            </a:br>
            <a:endParaRPr lang="en-IN" dirty="0"/>
          </a:p>
        </p:txBody>
      </p:sp>
    </p:spTree>
    <p:extLst>
      <p:ext uri="{BB962C8B-B14F-4D97-AF65-F5344CB8AC3E}">
        <p14:creationId xmlns:p14="http://schemas.microsoft.com/office/powerpoint/2010/main" val="1080710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FCBB-7C42-9367-F7CE-CAEEA72BAB6D}"/>
              </a:ext>
            </a:extLst>
          </p:cNvPr>
          <p:cNvSpPr>
            <a:spLocks noGrp="1"/>
          </p:cNvSpPr>
          <p:nvPr>
            <p:ph type="title"/>
          </p:nvPr>
        </p:nvSpPr>
        <p:spPr>
          <a:xfrm>
            <a:off x="838200" y="365126"/>
            <a:ext cx="10515600" cy="531858"/>
          </a:xfrm>
        </p:spPr>
        <p:txBody>
          <a:bodyPr>
            <a:normAutofit fontScale="90000"/>
          </a:bodyPr>
          <a:lstStyle/>
          <a:p>
            <a:r>
              <a:rPr lang="en-US" dirty="0"/>
              <a:t>Explanation:</a:t>
            </a:r>
            <a:endParaRPr lang="en-IN" dirty="0"/>
          </a:p>
        </p:txBody>
      </p:sp>
      <p:pic>
        <p:nvPicPr>
          <p:cNvPr id="5" name="Content Placeholder 4">
            <a:extLst>
              <a:ext uri="{FF2B5EF4-FFF2-40B4-BE49-F238E27FC236}">
                <a16:creationId xmlns:a16="http://schemas.microsoft.com/office/drawing/2014/main" id="{4469233F-80D8-2A2B-55E0-B6397D5D96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603" t="11017" r="24296" b="20659"/>
          <a:stretch/>
        </p:blipFill>
        <p:spPr>
          <a:xfrm>
            <a:off x="3587931" y="740230"/>
            <a:ext cx="4345577" cy="3291840"/>
          </a:xfrm>
        </p:spPr>
      </p:pic>
      <p:pic>
        <p:nvPicPr>
          <p:cNvPr id="7" name="Picture 6">
            <a:extLst>
              <a:ext uri="{FF2B5EF4-FFF2-40B4-BE49-F238E27FC236}">
                <a16:creationId xmlns:a16="http://schemas.microsoft.com/office/drawing/2014/main" id="{F5CC15FF-C3F1-A36C-FC48-CF02F638987A}"/>
              </a:ext>
            </a:extLst>
          </p:cNvPr>
          <p:cNvPicPr>
            <a:picLocks noChangeAspect="1"/>
          </p:cNvPicPr>
          <p:nvPr/>
        </p:nvPicPr>
        <p:blipFill rotWithShape="1">
          <a:blip r:embed="rId3">
            <a:extLst>
              <a:ext uri="{28A0092B-C50C-407E-A947-70E740481C1C}">
                <a14:useLocalDpi xmlns:a14="http://schemas.microsoft.com/office/drawing/2010/main" val="0"/>
              </a:ext>
            </a:extLst>
          </a:blip>
          <a:srcRect l="27193" t="31365" r="29496" b="28635"/>
          <a:stretch/>
        </p:blipFill>
        <p:spPr>
          <a:xfrm>
            <a:off x="3139439" y="4038601"/>
            <a:ext cx="5242560" cy="2743201"/>
          </a:xfrm>
          <a:prstGeom prst="rect">
            <a:avLst/>
          </a:prstGeom>
        </p:spPr>
      </p:pic>
    </p:spTree>
    <p:extLst>
      <p:ext uri="{BB962C8B-B14F-4D97-AF65-F5344CB8AC3E}">
        <p14:creationId xmlns:p14="http://schemas.microsoft.com/office/powerpoint/2010/main" val="41929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2626-69DD-2E34-74A7-09C02A15D5A2}"/>
              </a:ext>
            </a:extLst>
          </p:cNvPr>
          <p:cNvSpPr>
            <a:spLocks noGrp="1"/>
          </p:cNvSpPr>
          <p:nvPr>
            <p:ph type="title"/>
          </p:nvPr>
        </p:nvSpPr>
        <p:spPr>
          <a:xfrm>
            <a:off x="838200" y="365124"/>
            <a:ext cx="10515600" cy="444772"/>
          </a:xfrm>
        </p:spPr>
        <p:txBody>
          <a:bodyPr>
            <a:normAutofit fontScale="90000"/>
          </a:bodyPr>
          <a:lstStyle/>
          <a:p>
            <a:r>
              <a:rPr lang="en-IN" dirty="0"/>
              <a:t>Output obtained:</a:t>
            </a:r>
          </a:p>
        </p:txBody>
      </p:sp>
      <p:pic>
        <p:nvPicPr>
          <p:cNvPr id="4" name="Content Placeholder 3">
            <a:extLst>
              <a:ext uri="{FF2B5EF4-FFF2-40B4-BE49-F238E27FC236}">
                <a16:creationId xmlns:a16="http://schemas.microsoft.com/office/drawing/2014/main" id="{3EAB7A3B-21B4-A73C-CFDD-2E76F13A57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14" t="29841" r="20719" b="14793"/>
          <a:stretch/>
        </p:blipFill>
        <p:spPr>
          <a:xfrm>
            <a:off x="1806839" y="955467"/>
            <a:ext cx="8457672" cy="4632742"/>
          </a:xfrm>
          <a:prstGeom prst="rect">
            <a:avLst/>
          </a:prstGeom>
        </p:spPr>
      </p:pic>
    </p:spTree>
    <p:extLst>
      <p:ext uri="{BB962C8B-B14F-4D97-AF65-F5344CB8AC3E}">
        <p14:creationId xmlns:p14="http://schemas.microsoft.com/office/powerpoint/2010/main" val="109181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BE71-F709-1216-794A-72DFAFBA4BFF}"/>
              </a:ext>
            </a:extLst>
          </p:cNvPr>
          <p:cNvSpPr>
            <a:spLocks noGrp="1"/>
          </p:cNvSpPr>
          <p:nvPr>
            <p:ph type="title"/>
          </p:nvPr>
        </p:nvSpPr>
        <p:spPr>
          <a:xfrm flipV="1">
            <a:off x="838200" y="156754"/>
            <a:ext cx="10515600" cy="208371"/>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3AF9BED4-2DC6-B3A9-E94C-32C8D8AEA5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08" t="18947" r="22671" b="17468"/>
          <a:stretch/>
        </p:blipFill>
        <p:spPr>
          <a:xfrm>
            <a:off x="3152502" y="1750423"/>
            <a:ext cx="5817327" cy="3788228"/>
          </a:xfrm>
        </p:spPr>
      </p:pic>
    </p:spTree>
    <p:extLst>
      <p:ext uri="{BB962C8B-B14F-4D97-AF65-F5344CB8AC3E}">
        <p14:creationId xmlns:p14="http://schemas.microsoft.com/office/powerpoint/2010/main" val="281639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BAC5-18D9-2F14-61F2-37D91354F688}"/>
              </a:ext>
            </a:extLst>
          </p:cNvPr>
          <p:cNvSpPr>
            <a:spLocks noGrp="1"/>
          </p:cNvSpPr>
          <p:nvPr>
            <p:ph type="title"/>
          </p:nvPr>
        </p:nvSpPr>
        <p:spPr>
          <a:xfrm flipV="1">
            <a:off x="838200" y="148046"/>
            <a:ext cx="10515600" cy="21707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E005410F-4F4D-B35D-813F-2E7CE63321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763" t="26811" r="18569" b="22051"/>
          <a:stretch/>
        </p:blipFill>
        <p:spPr>
          <a:xfrm>
            <a:off x="3196046" y="2063931"/>
            <a:ext cx="6017623" cy="2873829"/>
          </a:xfrm>
        </p:spPr>
      </p:pic>
    </p:spTree>
    <p:extLst>
      <p:ext uri="{BB962C8B-B14F-4D97-AF65-F5344CB8AC3E}">
        <p14:creationId xmlns:p14="http://schemas.microsoft.com/office/powerpoint/2010/main" val="2098130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8E9-FBE9-BC81-48A4-58EE2345F56E}"/>
              </a:ext>
            </a:extLst>
          </p:cNvPr>
          <p:cNvSpPr>
            <a:spLocks noGrp="1"/>
          </p:cNvSpPr>
          <p:nvPr>
            <p:ph type="title"/>
          </p:nvPr>
        </p:nvSpPr>
        <p:spPr>
          <a:xfrm flipV="1">
            <a:off x="838200" y="139338"/>
            <a:ext cx="10515600" cy="225788"/>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CF1744AB-0C9E-0F62-5610-A23B9C48EC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354" t="19490" r="24022" b="16527"/>
          <a:stretch/>
        </p:blipFill>
        <p:spPr>
          <a:xfrm>
            <a:off x="2952206" y="1497873"/>
            <a:ext cx="5808617" cy="3718561"/>
          </a:xfrm>
        </p:spPr>
      </p:pic>
    </p:spTree>
    <p:extLst>
      <p:ext uri="{BB962C8B-B14F-4D97-AF65-F5344CB8AC3E}">
        <p14:creationId xmlns:p14="http://schemas.microsoft.com/office/powerpoint/2010/main" val="389311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3404-8429-5701-B628-0776D079A9C0}"/>
              </a:ext>
            </a:extLst>
          </p:cNvPr>
          <p:cNvSpPr>
            <a:spLocks noGrp="1"/>
          </p:cNvSpPr>
          <p:nvPr>
            <p:ph type="title"/>
          </p:nvPr>
        </p:nvSpPr>
        <p:spPr>
          <a:xfrm flipV="1">
            <a:off x="838200" y="104504"/>
            <a:ext cx="10515600" cy="26062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32DF7822-DA5B-0982-6697-FA24085BCA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18" t="21499" r="18701" b="16758"/>
          <a:stretch/>
        </p:blipFill>
        <p:spPr>
          <a:xfrm>
            <a:off x="3257007" y="1759131"/>
            <a:ext cx="5947954" cy="3474720"/>
          </a:xfrm>
        </p:spPr>
      </p:pic>
    </p:spTree>
    <p:extLst>
      <p:ext uri="{BB962C8B-B14F-4D97-AF65-F5344CB8AC3E}">
        <p14:creationId xmlns:p14="http://schemas.microsoft.com/office/powerpoint/2010/main" val="3778902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5B86-788C-2EDC-30A2-EBC9B7C1CF68}"/>
              </a:ext>
            </a:extLst>
          </p:cNvPr>
          <p:cNvSpPr>
            <a:spLocks noGrp="1"/>
          </p:cNvSpPr>
          <p:nvPr>
            <p:ph type="title"/>
          </p:nvPr>
        </p:nvSpPr>
        <p:spPr>
          <a:xfrm flipV="1">
            <a:off x="838200" y="174172"/>
            <a:ext cx="10515600" cy="190954"/>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6A055476-D5B8-DE8D-6E09-97FD533779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23" t="21544" r="20730" b="15024"/>
          <a:stretch/>
        </p:blipFill>
        <p:spPr>
          <a:xfrm>
            <a:off x="3222171" y="1706880"/>
            <a:ext cx="5817326" cy="3614058"/>
          </a:xfrm>
        </p:spPr>
      </p:pic>
    </p:spTree>
    <p:extLst>
      <p:ext uri="{BB962C8B-B14F-4D97-AF65-F5344CB8AC3E}">
        <p14:creationId xmlns:p14="http://schemas.microsoft.com/office/powerpoint/2010/main" val="337674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BD88-F54B-E29F-9EC6-AF709DE2BC9B}"/>
              </a:ext>
            </a:extLst>
          </p:cNvPr>
          <p:cNvSpPr>
            <a:spLocks noGrp="1"/>
          </p:cNvSpPr>
          <p:nvPr>
            <p:ph type="title"/>
          </p:nvPr>
        </p:nvSpPr>
        <p:spPr>
          <a:xfrm flipV="1">
            <a:off x="838200" y="104504"/>
            <a:ext cx="10515600" cy="26062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CC29AEC1-C79F-95BF-CF96-E127C82FBD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950" t="21696" r="19518" b="22514"/>
          <a:stretch/>
        </p:blipFill>
        <p:spPr>
          <a:xfrm>
            <a:off x="3074126" y="1715589"/>
            <a:ext cx="6087292" cy="3178628"/>
          </a:xfrm>
        </p:spPr>
      </p:pic>
    </p:spTree>
    <p:extLst>
      <p:ext uri="{BB962C8B-B14F-4D97-AF65-F5344CB8AC3E}">
        <p14:creationId xmlns:p14="http://schemas.microsoft.com/office/powerpoint/2010/main" val="2450620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A47F-953B-2854-E051-C874440A0C79}"/>
              </a:ext>
            </a:extLst>
          </p:cNvPr>
          <p:cNvSpPr>
            <a:spLocks noGrp="1"/>
          </p:cNvSpPr>
          <p:nvPr>
            <p:ph type="title"/>
          </p:nvPr>
        </p:nvSpPr>
        <p:spPr>
          <a:xfrm flipV="1">
            <a:off x="838200" y="269966"/>
            <a:ext cx="10515600" cy="9515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0B901D1A-19C0-A362-475C-DFAFB8BEF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77" t="25168" r="20932" b="12889"/>
          <a:stretch/>
        </p:blipFill>
        <p:spPr>
          <a:xfrm>
            <a:off x="3204754" y="2046514"/>
            <a:ext cx="5747657" cy="3448595"/>
          </a:xfrm>
        </p:spPr>
      </p:pic>
    </p:spTree>
    <p:extLst>
      <p:ext uri="{BB962C8B-B14F-4D97-AF65-F5344CB8AC3E}">
        <p14:creationId xmlns:p14="http://schemas.microsoft.com/office/powerpoint/2010/main" val="356200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3678-2C65-39BB-35E8-10F4626CDB4C}"/>
              </a:ext>
            </a:extLst>
          </p:cNvPr>
          <p:cNvSpPr>
            <a:spLocks noGrp="1"/>
          </p:cNvSpPr>
          <p:nvPr>
            <p:ph type="title"/>
          </p:nvPr>
        </p:nvSpPr>
        <p:spPr>
          <a:xfrm>
            <a:off x="838200" y="365126"/>
            <a:ext cx="10515600" cy="592818"/>
          </a:xfrm>
        </p:spPr>
        <p:txBody>
          <a:bodyPr>
            <a:normAutofit fontScale="90000"/>
          </a:bodyPr>
          <a:lstStyle/>
          <a:p>
            <a:r>
              <a:rPr lang="en-US" dirty="0"/>
              <a:t>Differentiator circuit:</a:t>
            </a:r>
            <a:endParaRPr lang="en-IN" dirty="0"/>
          </a:p>
        </p:txBody>
      </p:sp>
      <p:pic>
        <p:nvPicPr>
          <p:cNvPr id="5" name="Content Placeholder 4">
            <a:extLst>
              <a:ext uri="{FF2B5EF4-FFF2-40B4-BE49-F238E27FC236}">
                <a16:creationId xmlns:a16="http://schemas.microsoft.com/office/drawing/2014/main" id="{54894F4A-DE35-EA39-72DC-B7937769B4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612" t="52333" r="35671" b="14162"/>
          <a:stretch/>
        </p:blipFill>
        <p:spPr>
          <a:xfrm>
            <a:off x="2246810" y="1402080"/>
            <a:ext cx="7228115" cy="4480045"/>
          </a:xfrm>
        </p:spPr>
      </p:pic>
    </p:spTree>
    <p:extLst>
      <p:ext uri="{BB962C8B-B14F-4D97-AF65-F5344CB8AC3E}">
        <p14:creationId xmlns:p14="http://schemas.microsoft.com/office/powerpoint/2010/main" val="396662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D883-BADC-7FBD-7F17-267715BFB510}"/>
              </a:ext>
            </a:extLst>
          </p:cNvPr>
          <p:cNvSpPr>
            <a:spLocks noGrp="1"/>
          </p:cNvSpPr>
          <p:nvPr>
            <p:ph type="title"/>
          </p:nvPr>
        </p:nvSpPr>
        <p:spPr>
          <a:xfrm>
            <a:off x="838200" y="365126"/>
            <a:ext cx="10515600" cy="723446"/>
          </a:xfrm>
        </p:spPr>
        <p:txBody>
          <a:bodyPr/>
          <a:lstStyle/>
          <a:p>
            <a:r>
              <a:rPr lang="en-US" dirty="0"/>
              <a:t>Graph:</a:t>
            </a:r>
            <a:endParaRPr lang="en-IN" dirty="0"/>
          </a:p>
        </p:txBody>
      </p:sp>
      <p:pic>
        <p:nvPicPr>
          <p:cNvPr id="5" name="Content Placeholder 4">
            <a:extLst>
              <a:ext uri="{FF2B5EF4-FFF2-40B4-BE49-F238E27FC236}">
                <a16:creationId xmlns:a16="http://schemas.microsoft.com/office/drawing/2014/main" id="{9BECB2DE-EB47-3EF6-B390-98B7FF4DF1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899" t="35782" r="31669" b="22285"/>
          <a:stretch/>
        </p:blipFill>
        <p:spPr>
          <a:xfrm>
            <a:off x="2595154" y="1471748"/>
            <a:ext cx="6766559" cy="4537117"/>
          </a:xfrm>
        </p:spPr>
      </p:pic>
    </p:spTree>
    <p:extLst>
      <p:ext uri="{BB962C8B-B14F-4D97-AF65-F5344CB8AC3E}">
        <p14:creationId xmlns:p14="http://schemas.microsoft.com/office/powerpoint/2010/main" val="259103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9F33-9D53-4E47-4832-F36B44BAC117}"/>
              </a:ext>
            </a:extLst>
          </p:cNvPr>
          <p:cNvSpPr>
            <a:spLocks noGrp="1"/>
          </p:cNvSpPr>
          <p:nvPr>
            <p:ph type="title"/>
          </p:nvPr>
        </p:nvSpPr>
        <p:spPr>
          <a:xfrm>
            <a:off x="838200" y="365126"/>
            <a:ext cx="10515600" cy="679904"/>
          </a:xfrm>
        </p:spPr>
        <p:txBody>
          <a:bodyPr>
            <a:normAutofit fontScale="90000"/>
          </a:bodyPr>
          <a:lstStyle/>
          <a:p>
            <a:r>
              <a:rPr lang="en-US" dirty="0"/>
              <a:t>Explanation:</a:t>
            </a:r>
            <a:endParaRPr lang="en-IN" dirty="0"/>
          </a:p>
        </p:txBody>
      </p:sp>
      <p:pic>
        <p:nvPicPr>
          <p:cNvPr id="5" name="Content Placeholder 4">
            <a:extLst>
              <a:ext uri="{FF2B5EF4-FFF2-40B4-BE49-F238E27FC236}">
                <a16:creationId xmlns:a16="http://schemas.microsoft.com/office/drawing/2014/main" id="{0E33F0DF-2861-822D-4B09-DBFE8EB1A2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58" t="16644" r="30824" b="17415"/>
          <a:stretch/>
        </p:blipFill>
        <p:spPr>
          <a:xfrm>
            <a:off x="3535680" y="705078"/>
            <a:ext cx="3831772" cy="3274424"/>
          </a:xfrm>
        </p:spPr>
      </p:pic>
      <p:pic>
        <p:nvPicPr>
          <p:cNvPr id="7" name="Picture 6">
            <a:extLst>
              <a:ext uri="{FF2B5EF4-FFF2-40B4-BE49-F238E27FC236}">
                <a16:creationId xmlns:a16="http://schemas.microsoft.com/office/drawing/2014/main" id="{44557595-464F-D634-63FD-E2BF7D4CC580}"/>
              </a:ext>
            </a:extLst>
          </p:cNvPr>
          <p:cNvPicPr>
            <a:picLocks noChangeAspect="1"/>
          </p:cNvPicPr>
          <p:nvPr/>
        </p:nvPicPr>
        <p:blipFill rotWithShape="1">
          <a:blip r:embed="rId3">
            <a:extLst>
              <a:ext uri="{28A0092B-C50C-407E-A947-70E740481C1C}">
                <a14:useLocalDpi xmlns:a14="http://schemas.microsoft.com/office/drawing/2010/main" val="0"/>
              </a:ext>
            </a:extLst>
          </a:blip>
          <a:srcRect l="25395" t="27048" r="25467" b="18222"/>
          <a:stretch/>
        </p:blipFill>
        <p:spPr>
          <a:xfrm>
            <a:off x="3535680" y="4019004"/>
            <a:ext cx="4889863" cy="2838996"/>
          </a:xfrm>
          <a:prstGeom prst="rect">
            <a:avLst/>
          </a:prstGeom>
        </p:spPr>
      </p:pic>
    </p:spTree>
    <p:extLst>
      <p:ext uri="{BB962C8B-B14F-4D97-AF65-F5344CB8AC3E}">
        <p14:creationId xmlns:p14="http://schemas.microsoft.com/office/powerpoint/2010/main" val="141228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121E-6921-CBA5-AFA0-917EB92AFF64}"/>
              </a:ext>
            </a:extLst>
          </p:cNvPr>
          <p:cNvSpPr>
            <a:spLocks noGrp="1"/>
          </p:cNvSpPr>
          <p:nvPr>
            <p:ph type="title"/>
          </p:nvPr>
        </p:nvSpPr>
        <p:spPr>
          <a:xfrm flipV="1">
            <a:off x="838200" y="104504"/>
            <a:ext cx="10515600" cy="26062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B710A05-F7A7-220B-73E3-B44E94EF7F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107" t="13098" r="30661" b="9645"/>
          <a:stretch/>
        </p:blipFill>
        <p:spPr>
          <a:xfrm>
            <a:off x="3988527" y="1210491"/>
            <a:ext cx="4058194" cy="4415246"/>
          </a:xfrm>
        </p:spPr>
      </p:pic>
    </p:spTree>
    <p:extLst>
      <p:ext uri="{BB962C8B-B14F-4D97-AF65-F5344CB8AC3E}">
        <p14:creationId xmlns:p14="http://schemas.microsoft.com/office/powerpoint/2010/main" val="64511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6FBF-62D6-3312-D12A-74B61058F444}"/>
              </a:ext>
            </a:extLst>
          </p:cNvPr>
          <p:cNvSpPr>
            <a:spLocks noGrp="1"/>
          </p:cNvSpPr>
          <p:nvPr>
            <p:ph type="title"/>
          </p:nvPr>
        </p:nvSpPr>
        <p:spPr>
          <a:xfrm>
            <a:off x="838200" y="365126"/>
            <a:ext cx="10515600" cy="714738"/>
          </a:xfrm>
        </p:spPr>
        <p:txBody>
          <a:bodyPr/>
          <a:lstStyle/>
          <a:p>
            <a:r>
              <a:rPr lang="en-US" dirty="0"/>
              <a:t>Integrator:</a:t>
            </a:r>
            <a:endParaRPr lang="en-IN" dirty="0"/>
          </a:p>
        </p:txBody>
      </p:sp>
      <p:pic>
        <p:nvPicPr>
          <p:cNvPr id="5" name="Content Placeholder 4">
            <a:extLst>
              <a:ext uri="{FF2B5EF4-FFF2-40B4-BE49-F238E27FC236}">
                <a16:creationId xmlns:a16="http://schemas.microsoft.com/office/drawing/2014/main" id="{D46E3D33-4E41-5E9F-FA6A-3CB5235C2E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739" t="23448" r="34067" b="37380"/>
          <a:stretch/>
        </p:blipFill>
        <p:spPr>
          <a:xfrm>
            <a:off x="2673530" y="1567542"/>
            <a:ext cx="7184573" cy="4803404"/>
          </a:xfrm>
        </p:spPr>
      </p:pic>
    </p:spTree>
    <p:extLst>
      <p:ext uri="{BB962C8B-B14F-4D97-AF65-F5344CB8AC3E}">
        <p14:creationId xmlns:p14="http://schemas.microsoft.com/office/powerpoint/2010/main" val="249536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62ED-33CE-E6EB-DD41-2C8EE7427B15}"/>
              </a:ext>
            </a:extLst>
          </p:cNvPr>
          <p:cNvSpPr>
            <a:spLocks noGrp="1"/>
          </p:cNvSpPr>
          <p:nvPr>
            <p:ph type="title"/>
          </p:nvPr>
        </p:nvSpPr>
        <p:spPr>
          <a:xfrm>
            <a:off x="838200" y="365126"/>
            <a:ext cx="10515600" cy="845366"/>
          </a:xfrm>
        </p:spPr>
        <p:txBody>
          <a:bodyPr/>
          <a:lstStyle/>
          <a:p>
            <a:r>
              <a:rPr lang="en-US" dirty="0"/>
              <a:t>Graph:</a:t>
            </a:r>
            <a:endParaRPr lang="en-IN" dirty="0"/>
          </a:p>
        </p:txBody>
      </p:sp>
      <p:pic>
        <p:nvPicPr>
          <p:cNvPr id="5" name="Content Placeholder 4">
            <a:extLst>
              <a:ext uri="{FF2B5EF4-FFF2-40B4-BE49-F238E27FC236}">
                <a16:creationId xmlns:a16="http://schemas.microsoft.com/office/drawing/2014/main" id="{298B4553-5118-C604-AD96-C4B99A358B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075" t="37847" r="34101" b="20874"/>
          <a:stretch/>
        </p:blipFill>
        <p:spPr>
          <a:xfrm>
            <a:off x="2015040" y="999401"/>
            <a:ext cx="7755977" cy="5526130"/>
          </a:xfrm>
        </p:spPr>
      </p:pic>
    </p:spTree>
    <p:extLst>
      <p:ext uri="{BB962C8B-B14F-4D97-AF65-F5344CB8AC3E}">
        <p14:creationId xmlns:p14="http://schemas.microsoft.com/office/powerpoint/2010/main" val="136318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0AF6-E1A2-C1FC-D829-86C56603CA06}"/>
              </a:ext>
            </a:extLst>
          </p:cNvPr>
          <p:cNvSpPr>
            <a:spLocks noGrp="1"/>
          </p:cNvSpPr>
          <p:nvPr>
            <p:ph type="title"/>
          </p:nvPr>
        </p:nvSpPr>
        <p:spPr>
          <a:xfrm>
            <a:off x="838200" y="365125"/>
            <a:ext cx="10515600" cy="488315"/>
          </a:xfrm>
        </p:spPr>
        <p:txBody>
          <a:bodyPr>
            <a:normAutofit fontScale="90000"/>
          </a:bodyPr>
          <a:lstStyle/>
          <a:p>
            <a:r>
              <a:rPr lang="en-US" dirty="0"/>
              <a:t>Explanation:</a:t>
            </a:r>
            <a:endParaRPr lang="en-IN" dirty="0"/>
          </a:p>
        </p:txBody>
      </p:sp>
      <p:pic>
        <p:nvPicPr>
          <p:cNvPr id="5" name="Content Placeholder 4">
            <a:extLst>
              <a:ext uri="{FF2B5EF4-FFF2-40B4-BE49-F238E27FC236}">
                <a16:creationId xmlns:a16="http://schemas.microsoft.com/office/drawing/2014/main" id="{E64FFB7E-D846-928A-0E75-90E660F982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026" t="22721" r="27877" b="10811"/>
          <a:stretch/>
        </p:blipFill>
        <p:spPr>
          <a:xfrm>
            <a:off x="3300549" y="1486988"/>
            <a:ext cx="4857564" cy="3884023"/>
          </a:xfrm>
        </p:spPr>
      </p:pic>
    </p:spTree>
    <p:extLst>
      <p:ext uri="{BB962C8B-B14F-4D97-AF65-F5344CB8AC3E}">
        <p14:creationId xmlns:p14="http://schemas.microsoft.com/office/powerpoint/2010/main" val="4002002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245</Words>
  <Application>Microsoft Office PowerPoint</Application>
  <PresentationFormat>Widescreen</PresentationFormat>
  <Paragraphs>22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Roboto</vt:lpstr>
      <vt:lpstr>Office Theme</vt:lpstr>
      <vt:lpstr>Studies in Frequency Domain</vt:lpstr>
      <vt:lpstr>PowerPoint Presentation</vt:lpstr>
      <vt:lpstr>Differentiator circuit:</vt:lpstr>
      <vt:lpstr>Graph:</vt:lpstr>
      <vt:lpstr>Explanation:</vt:lpstr>
      <vt:lpstr>PowerPoint Presentation</vt:lpstr>
      <vt:lpstr>Integrator:</vt:lpstr>
      <vt:lpstr>Graph:</vt:lpstr>
      <vt:lpstr>Explanation:</vt:lpstr>
      <vt:lpstr>PowerPoint Presentation</vt:lpstr>
      <vt:lpstr>Low pass:</vt:lpstr>
      <vt:lpstr>Graph:</vt:lpstr>
      <vt:lpstr>High Pass:</vt:lpstr>
      <vt:lpstr>Graph:</vt:lpstr>
      <vt:lpstr>Bandpass:</vt:lpstr>
      <vt:lpstr>Graph:</vt:lpstr>
      <vt:lpstr>PowerPoint Presentation</vt:lpstr>
      <vt:lpstr>Circuit:</vt:lpstr>
      <vt:lpstr>Graph:</vt:lpstr>
      <vt:lpstr>Explanation:</vt:lpstr>
      <vt:lpstr>Output obtained: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Studies in Frequency Domain</dc:title>
  <dc:creator>aishikadas3@gmail.com</dc:creator>
  <cp:lastModifiedBy>aishikadas3@gmail.com</cp:lastModifiedBy>
  <cp:revision>1</cp:revision>
  <dcterms:created xsi:type="dcterms:W3CDTF">2022-11-28T08:30:18Z</dcterms:created>
  <dcterms:modified xsi:type="dcterms:W3CDTF">2022-11-30T15:20:59Z</dcterms:modified>
</cp:coreProperties>
</file>